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EB28F-21C7-4457-B997-1FB6688235D9}" type="datetimeFigureOut">
              <a:rPr lang="en-US" smtClean="0"/>
              <a:t>12/27/2008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9E6A-53DF-451C-A838-3C17B6405D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9286" r="10000"/>
          <a:stretch>
            <a:fillRect/>
          </a:stretch>
        </p:blipFill>
        <p:spPr bwMode="auto">
          <a:xfrm>
            <a:off x="304800" y="0"/>
            <a:ext cx="8610600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</dc:creator>
  <cp:lastModifiedBy>Danielle</cp:lastModifiedBy>
  <cp:revision>1</cp:revision>
  <dcterms:created xsi:type="dcterms:W3CDTF">2008-12-27T19:59:42Z</dcterms:created>
  <dcterms:modified xsi:type="dcterms:W3CDTF">2008-12-27T20:02:28Z</dcterms:modified>
</cp:coreProperties>
</file>