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591F9-83EC-4BA0-98A9-47EF0B73D5D1}" type="doc">
      <dgm:prSet loTypeId="urn:microsoft.com/office/officeart/2005/8/layout/radial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199AC-90DC-4643-BFE4-FEECB7387384}">
      <dgm:prSet phldrT="[Text]"/>
      <dgm:spPr/>
      <dgm:t>
        <a:bodyPr/>
        <a:lstStyle/>
        <a:p>
          <a:r>
            <a:rPr lang="en-US" dirty="0" smtClean="0"/>
            <a:t>Our mission is to investigate the determining factors of the quality of life of Venetians and to compile our findings into an accessible form for future projects </a:t>
          </a:r>
          <a:endParaRPr lang="en-US" dirty="0"/>
        </a:p>
      </dgm:t>
    </dgm:pt>
    <dgm:pt modelId="{D674ED99-34D4-4F33-9A80-E86BB67A4E7E}" type="parTrans" cxnId="{9FC0BDB5-169C-4349-9C9B-BDB378FDC068}">
      <dgm:prSet/>
      <dgm:spPr/>
      <dgm:t>
        <a:bodyPr/>
        <a:lstStyle/>
        <a:p>
          <a:endParaRPr lang="en-US"/>
        </a:p>
      </dgm:t>
    </dgm:pt>
    <dgm:pt modelId="{66D813BE-A78C-4E38-88DD-9C8ECCC9F6F9}" type="sibTrans" cxnId="{9FC0BDB5-169C-4349-9C9B-BDB378FDC068}">
      <dgm:prSet/>
      <dgm:spPr/>
      <dgm:t>
        <a:bodyPr/>
        <a:lstStyle/>
        <a:p>
          <a:endParaRPr lang="en-US"/>
        </a:p>
      </dgm:t>
    </dgm:pt>
    <dgm:pt modelId="{64CA26FA-CEA6-448C-A7EC-E53269CA156B}">
      <dgm:prSet phldrT="[Text]"/>
      <dgm:spPr/>
      <dgm:t>
        <a:bodyPr/>
        <a:lstStyle/>
        <a:p>
          <a:r>
            <a:rPr lang="en-US" dirty="0" smtClean="0"/>
            <a:t>To compile all relevant information pertaining to quality of life into a single form</a:t>
          </a:r>
          <a:endParaRPr lang="en-US" dirty="0"/>
        </a:p>
      </dgm:t>
    </dgm:pt>
    <dgm:pt modelId="{4C7E2280-CD1B-4BCF-8F82-13236E5511C7}" type="parTrans" cxnId="{EFE82320-D36B-4F0D-B220-8845CC7B075E}">
      <dgm:prSet/>
      <dgm:spPr/>
      <dgm:t>
        <a:bodyPr/>
        <a:lstStyle/>
        <a:p>
          <a:endParaRPr lang="en-US"/>
        </a:p>
      </dgm:t>
    </dgm:pt>
    <dgm:pt modelId="{69B5B288-A6B5-476E-81DD-4BCEC444236D}" type="sibTrans" cxnId="{EFE82320-D36B-4F0D-B220-8845CC7B075E}">
      <dgm:prSet/>
      <dgm:spPr/>
      <dgm:t>
        <a:bodyPr/>
        <a:lstStyle/>
        <a:p>
          <a:endParaRPr lang="en-US"/>
        </a:p>
      </dgm:t>
    </dgm:pt>
    <dgm:pt modelId="{1C01AA04-471E-45C9-8338-4995CC46DCC3}">
      <dgm:prSet phldrT="[Text]"/>
      <dgm:spPr/>
      <dgm:t>
        <a:bodyPr/>
        <a:lstStyle/>
        <a:p>
          <a:r>
            <a:rPr lang="en-US" dirty="0" smtClean="0"/>
            <a:t>To predict future trends of Venice and predict possible future situations</a:t>
          </a:r>
          <a:endParaRPr lang="en-US" dirty="0"/>
        </a:p>
      </dgm:t>
    </dgm:pt>
    <dgm:pt modelId="{A8C59CE6-41E8-4D13-94FA-057A57926713}" type="parTrans" cxnId="{96ADA258-FCCB-4A3D-B581-365C2FE3DF48}">
      <dgm:prSet/>
      <dgm:spPr/>
      <dgm:t>
        <a:bodyPr/>
        <a:lstStyle/>
        <a:p>
          <a:endParaRPr lang="en-US"/>
        </a:p>
      </dgm:t>
    </dgm:pt>
    <dgm:pt modelId="{DC263047-FEE5-4F18-8ABC-D67191F0A721}" type="sibTrans" cxnId="{96ADA258-FCCB-4A3D-B581-365C2FE3DF48}">
      <dgm:prSet/>
      <dgm:spPr/>
      <dgm:t>
        <a:bodyPr/>
        <a:lstStyle/>
        <a:p>
          <a:endParaRPr lang="en-US"/>
        </a:p>
      </dgm:t>
    </dgm:pt>
    <dgm:pt modelId="{028C88E0-F67A-4001-92B0-9A37A0FAB46C}">
      <dgm:prSet phldrT="[Text]"/>
      <dgm:spPr/>
      <dgm:t>
        <a:bodyPr/>
        <a:lstStyle/>
        <a:p>
          <a:r>
            <a:rPr lang="en-US" dirty="0" smtClean="0"/>
            <a:t>To investigate the Venetians' opinions on the quality of life in Venice</a:t>
          </a:r>
          <a:endParaRPr lang="en-US" dirty="0"/>
        </a:p>
      </dgm:t>
    </dgm:pt>
    <dgm:pt modelId="{81E434E5-F8EC-49A2-B84A-E5DEEEE03785}" type="parTrans" cxnId="{FDE50DED-AC74-4D8C-B90B-D4312598894D}">
      <dgm:prSet/>
      <dgm:spPr/>
      <dgm:t>
        <a:bodyPr/>
        <a:lstStyle/>
        <a:p>
          <a:endParaRPr lang="en-US"/>
        </a:p>
      </dgm:t>
    </dgm:pt>
    <dgm:pt modelId="{0043387E-D51E-4832-B9EC-585A65C0CEBA}" type="sibTrans" cxnId="{FDE50DED-AC74-4D8C-B90B-D4312598894D}">
      <dgm:prSet/>
      <dgm:spPr/>
      <dgm:t>
        <a:bodyPr/>
        <a:lstStyle/>
        <a:p>
          <a:endParaRPr lang="en-US"/>
        </a:p>
      </dgm:t>
    </dgm:pt>
    <dgm:pt modelId="{14CBC55D-54AA-4590-8CBD-1800C42BBE95}">
      <dgm:prSet phldrT="[Text]"/>
      <dgm:spPr/>
      <dgm:t>
        <a:bodyPr/>
        <a:lstStyle/>
        <a:p>
          <a:r>
            <a:rPr lang="en-US" dirty="0" smtClean="0"/>
            <a:t>To assess the actions that the Venetian government has taken</a:t>
          </a:r>
          <a:endParaRPr lang="en-US" dirty="0"/>
        </a:p>
      </dgm:t>
    </dgm:pt>
    <dgm:pt modelId="{056F6FDA-49F3-4B23-888F-D85EB7044777}" type="parTrans" cxnId="{ACA2B331-2C07-4358-AD3A-0ED69F7AA516}">
      <dgm:prSet/>
      <dgm:spPr/>
      <dgm:t>
        <a:bodyPr/>
        <a:lstStyle/>
        <a:p>
          <a:endParaRPr lang="en-US"/>
        </a:p>
      </dgm:t>
    </dgm:pt>
    <dgm:pt modelId="{AEF0F42A-6889-4921-B561-019B4DB9E11D}" type="sibTrans" cxnId="{ACA2B331-2C07-4358-AD3A-0ED69F7AA516}">
      <dgm:prSet/>
      <dgm:spPr/>
      <dgm:t>
        <a:bodyPr/>
        <a:lstStyle/>
        <a:p>
          <a:endParaRPr lang="en-US"/>
        </a:p>
      </dgm:t>
    </dgm:pt>
    <dgm:pt modelId="{10A7E404-3C45-4812-8629-E897C065060F}" type="pres">
      <dgm:prSet presAssocID="{55A591F9-83EC-4BA0-98A9-47EF0B73D5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36DC2-6AEF-4947-860D-1A1B6AA569AD}" type="pres">
      <dgm:prSet presAssocID="{55A591F9-83EC-4BA0-98A9-47EF0B73D5D1}" presName="radial" presStyleCnt="0">
        <dgm:presLayoutVars>
          <dgm:animLvl val="ctr"/>
        </dgm:presLayoutVars>
      </dgm:prSet>
      <dgm:spPr/>
    </dgm:pt>
    <dgm:pt modelId="{66CEA3A7-5A87-4BBF-84EB-580589D3B74A}" type="pres">
      <dgm:prSet presAssocID="{C6A199AC-90DC-4643-BFE4-FEECB738738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D5B96FB-0BD9-46DF-8335-8CE1C254CB57}" type="pres">
      <dgm:prSet presAssocID="{64CA26FA-CEA6-448C-A7EC-E53269CA156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1B234-F127-49F6-822E-4AC4521583EE}" type="pres">
      <dgm:prSet presAssocID="{1C01AA04-471E-45C9-8338-4995CC46DCC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DF5F-1A73-47CB-8D82-C0DB98A51DB3}" type="pres">
      <dgm:prSet presAssocID="{028C88E0-F67A-4001-92B0-9A37A0FAB46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A9255-3224-4496-B02B-B026B08254BA}" type="pres">
      <dgm:prSet presAssocID="{14CBC55D-54AA-4590-8CBD-1800C42BBE9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05AABB-2C32-4D5A-91EA-C37F80496FAE}" type="presOf" srcId="{55A591F9-83EC-4BA0-98A9-47EF0B73D5D1}" destId="{10A7E404-3C45-4812-8629-E897C065060F}" srcOrd="0" destOrd="0" presId="urn:microsoft.com/office/officeart/2005/8/layout/radial3"/>
    <dgm:cxn modelId="{10FE64D0-ECA8-4CAD-A534-940B06067EF7}" type="presOf" srcId="{64CA26FA-CEA6-448C-A7EC-E53269CA156B}" destId="{BD5B96FB-0BD9-46DF-8335-8CE1C254CB57}" srcOrd="0" destOrd="0" presId="urn:microsoft.com/office/officeart/2005/8/layout/radial3"/>
    <dgm:cxn modelId="{EFE82320-D36B-4F0D-B220-8845CC7B075E}" srcId="{C6A199AC-90DC-4643-BFE4-FEECB7387384}" destId="{64CA26FA-CEA6-448C-A7EC-E53269CA156B}" srcOrd="0" destOrd="0" parTransId="{4C7E2280-CD1B-4BCF-8F82-13236E5511C7}" sibTransId="{69B5B288-A6B5-476E-81DD-4BCEC444236D}"/>
    <dgm:cxn modelId="{9FC0BDB5-169C-4349-9C9B-BDB378FDC068}" srcId="{55A591F9-83EC-4BA0-98A9-47EF0B73D5D1}" destId="{C6A199AC-90DC-4643-BFE4-FEECB7387384}" srcOrd="0" destOrd="0" parTransId="{D674ED99-34D4-4F33-9A80-E86BB67A4E7E}" sibTransId="{66D813BE-A78C-4E38-88DD-9C8ECCC9F6F9}"/>
    <dgm:cxn modelId="{B89C7F3E-8884-41CB-9096-24000B5282F8}" type="presOf" srcId="{1C01AA04-471E-45C9-8338-4995CC46DCC3}" destId="{D011B234-F127-49F6-822E-4AC4521583EE}" srcOrd="0" destOrd="0" presId="urn:microsoft.com/office/officeart/2005/8/layout/radial3"/>
    <dgm:cxn modelId="{A6191182-D3E3-406B-AE53-D61CDA594E0A}" type="presOf" srcId="{14CBC55D-54AA-4590-8CBD-1800C42BBE95}" destId="{B34A9255-3224-4496-B02B-B026B08254BA}" srcOrd="0" destOrd="0" presId="urn:microsoft.com/office/officeart/2005/8/layout/radial3"/>
    <dgm:cxn modelId="{1E1E55F2-0265-4EEA-A3B0-CD6BE8F89C73}" type="presOf" srcId="{C6A199AC-90DC-4643-BFE4-FEECB7387384}" destId="{66CEA3A7-5A87-4BBF-84EB-580589D3B74A}" srcOrd="0" destOrd="0" presId="urn:microsoft.com/office/officeart/2005/8/layout/radial3"/>
    <dgm:cxn modelId="{FDE50DED-AC74-4D8C-B90B-D4312598894D}" srcId="{C6A199AC-90DC-4643-BFE4-FEECB7387384}" destId="{028C88E0-F67A-4001-92B0-9A37A0FAB46C}" srcOrd="2" destOrd="0" parTransId="{81E434E5-F8EC-49A2-B84A-E5DEEEE03785}" sibTransId="{0043387E-D51E-4832-B9EC-585A65C0CEBA}"/>
    <dgm:cxn modelId="{96ADA258-FCCB-4A3D-B581-365C2FE3DF48}" srcId="{C6A199AC-90DC-4643-BFE4-FEECB7387384}" destId="{1C01AA04-471E-45C9-8338-4995CC46DCC3}" srcOrd="1" destOrd="0" parTransId="{A8C59CE6-41E8-4D13-94FA-057A57926713}" sibTransId="{DC263047-FEE5-4F18-8ABC-D67191F0A721}"/>
    <dgm:cxn modelId="{ACA2B331-2C07-4358-AD3A-0ED69F7AA516}" srcId="{C6A199AC-90DC-4643-BFE4-FEECB7387384}" destId="{14CBC55D-54AA-4590-8CBD-1800C42BBE95}" srcOrd="3" destOrd="0" parTransId="{056F6FDA-49F3-4B23-888F-D85EB7044777}" sibTransId="{AEF0F42A-6889-4921-B561-019B4DB9E11D}"/>
    <dgm:cxn modelId="{EAE4227D-5023-4CAF-9A1F-421487748A12}" type="presOf" srcId="{028C88E0-F67A-4001-92B0-9A37A0FAB46C}" destId="{DB9FDF5F-1A73-47CB-8D82-C0DB98A51DB3}" srcOrd="0" destOrd="0" presId="urn:microsoft.com/office/officeart/2005/8/layout/radial3"/>
    <dgm:cxn modelId="{9388AAB9-A22F-4403-8D2C-3867D388103F}" type="presParOf" srcId="{10A7E404-3C45-4812-8629-E897C065060F}" destId="{42A36DC2-6AEF-4947-860D-1A1B6AA569AD}" srcOrd="0" destOrd="0" presId="urn:microsoft.com/office/officeart/2005/8/layout/radial3"/>
    <dgm:cxn modelId="{EFF4F31D-8E48-48BB-B72F-7F307CB435D2}" type="presParOf" srcId="{42A36DC2-6AEF-4947-860D-1A1B6AA569AD}" destId="{66CEA3A7-5A87-4BBF-84EB-580589D3B74A}" srcOrd="0" destOrd="0" presId="urn:microsoft.com/office/officeart/2005/8/layout/radial3"/>
    <dgm:cxn modelId="{BF438BD5-FC0A-4404-BEED-830EF9F0287E}" type="presParOf" srcId="{42A36DC2-6AEF-4947-860D-1A1B6AA569AD}" destId="{BD5B96FB-0BD9-46DF-8335-8CE1C254CB57}" srcOrd="1" destOrd="0" presId="urn:microsoft.com/office/officeart/2005/8/layout/radial3"/>
    <dgm:cxn modelId="{4F716E05-036C-4414-BFF9-14916BC0B4CA}" type="presParOf" srcId="{42A36DC2-6AEF-4947-860D-1A1B6AA569AD}" destId="{D011B234-F127-49F6-822E-4AC4521583EE}" srcOrd="2" destOrd="0" presId="urn:microsoft.com/office/officeart/2005/8/layout/radial3"/>
    <dgm:cxn modelId="{41B6B8A4-F858-4460-A6FD-6EEF439E59E0}" type="presParOf" srcId="{42A36DC2-6AEF-4947-860D-1A1B6AA569AD}" destId="{DB9FDF5F-1A73-47CB-8D82-C0DB98A51DB3}" srcOrd="3" destOrd="0" presId="urn:microsoft.com/office/officeart/2005/8/layout/radial3"/>
    <dgm:cxn modelId="{A2B3E366-C357-4204-9FDA-06777B442515}" type="presParOf" srcId="{42A36DC2-6AEF-4947-860D-1A1B6AA569AD}" destId="{B34A9255-3224-4496-B02B-B026B08254BA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4B763-7669-48E9-A61F-83B7CCB11FC6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16F2C4-A43A-4935-A62D-071CBF61FD2D}">
      <dgm:prSet phldrT="[Text]"/>
      <dgm:spPr/>
      <dgm:t>
        <a:bodyPr/>
        <a:lstStyle/>
        <a:p>
          <a:r>
            <a:rPr lang="en-US" dirty="0" smtClean="0"/>
            <a:t>Quality of Living</a:t>
          </a:r>
          <a:endParaRPr lang="en-US" dirty="0"/>
        </a:p>
      </dgm:t>
    </dgm:pt>
    <dgm:pt modelId="{1BEB3746-CA8F-42F8-B92C-3453BF6B3630}" type="parTrans" cxnId="{ED968333-0F9E-4E5F-8364-C675AB37E41A}">
      <dgm:prSet/>
      <dgm:spPr/>
      <dgm:t>
        <a:bodyPr/>
        <a:lstStyle/>
        <a:p>
          <a:endParaRPr lang="en-US"/>
        </a:p>
      </dgm:t>
    </dgm:pt>
    <dgm:pt modelId="{A76B5490-3931-46B7-83BB-0FE61C5011C5}" type="sibTrans" cxnId="{ED968333-0F9E-4E5F-8364-C675AB37E41A}">
      <dgm:prSet/>
      <dgm:spPr/>
      <dgm:t>
        <a:bodyPr/>
        <a:lstStyle/>
        <a:p>
          <a:endParaRPr lang="en-US"/>
        </a:p>
      </dgm:t>
    </dgm:pt>
    <dgm:pt modelId="{E078C928-458D-4D74-90F4-B74A7B7084D1}">
      <dgm:prSet phldrT="[Text]"/>
      <dgm:spPr/>
      <dgm:t>
        <a:bodyPr/>
        <a:lstStyle/>
        <a:p>
          <a:r>
            <a:rPr lang="en-US" dirty="0" smtClean="0"/>
            <a:t>Cost of Living</a:t>
          </a:r>
          <a:endParaRPr lang="en-US" dirty="0"/>
        </a:p>
      </dgm:t>
    </dgm:pt>
    <dgm:pt modelId="{BA5CCA5F-5303-455D-8262-25F2163ED36C}" type="parTrans" cxnId="{A3DC0985-D944-4393-9D4B-ACB03D1E74E7}">
      <dgm:prSet/>
      <dgm:spPr/>
      <dgm:t>
        <a:bodyPr/>
        <a:lstStyle/>
        <a:p>
          <a:endParaRPr lang="en-US"/>
        </a:p>
      </dgm:t>
    </dgm:pt>
    <dgm:pt modelId="{FF3E1381-C24A-4E00-9933-480F171A27F7}" type="sibTrans" cxnId="{A3DC0985-D944-4393-9D4B-ACB03D1E74E7}">
      <dgm:prSet/>
      <dgm:spPr/>
      <dgm:t>
        <a:bodyPr/>
        <a:lstStyle/>
        <a:p>
          <a:endParaRPr lang="en-US"/>
        </a:p>
      </dgm:t>
    </dgm:pt>
    <dgm:pt modelId="{5D6163BF-9A9E-4C60-9200-10072BACFA62}">
      <dgm:prSet phldrT="[Text]"/>
      <dgm:spPr/>
      <dgm:t>
        <a:bodyPr/>
        <a:lstStyle/>
        <a:p>
          <a:r>
            <a:rPr lang="en-US" dirty="0" smtClean="0"/>
            <a:t>Tourism</a:t>
          </a:r>
          <a:endParaRPr lang="en-US" dirty="0"/>
        </a:p>
      </dgm:t>
    </dgm:pt>
    <dgm:pt modelId="{A40D101E-26F5-4159-BE9A-0A374125CDD3}" type="parTrans" cxnId="{F531AE53-367E-4159-BF31-6E7DEDBF6671}">
      <dgm:prSet/>
      <dgm:spPr/>
      <dgm:t>
        <a:bodyPr/>
        <a:lstStyle/>
        <a:p>
          <a:endParaRPr lang="en-US"/>
        </a:p>
      </dgm:t>
    </dgm:pt>
    <dgm:pt modelId="{FEFC13A5-2086-48EE-A5C1-FFCBD98477E9}" type="sibTrans" cxnId="{F531AE53-367E-4159-BF31-6E7DEDBF6671}">
      <dgm:prSet/>
      <dgm:spPr/>
      <dgm:t>
        <a:bodyPr/>
        <a:lstStyle/>
        <a:p>
          <a:endParaRPr lang="en-US"/>
        </a:p>
      </dgm:t>
    </dgm:pt>
    <dgm:pt modelId="{12F06740-066C-44F0-BFEF-CC9231FDACD0}">
      <dgm:prSet/>
      <dgm:spPr/>
      <dgm:t>
        <a:bodyPr/>
        <a:lstStyle/>
        <a:p>
          <a:r>
            <a:rPr lang="en-US" dirty="0" smtClean="0"/>
            <a:t>Crime</a:t>
          </a:r>
          <a:endParaRPr lang="en-US" dirty="0"/>
        </a:p>
      </dgm:t>
    </dgm:pt>
    <dgm:pt modelId="{79900BCD-F091-4A60-8344-F39D6A60C53B}" type="parTrans" cxnId="{E61051D4-B733-446A-8727-04BB77FB26D2}">
      <dgm:prSet/>
      <dgm:spPr/>
      <dgm:t>
        <a:bodyPr/>
        <a:lstStyle/>
        <a:p>
          <a:endParaRPr lang="en-US"/>
        </a:p>
      </dgm:t>
    </dgm:pt>
    <dgm:pt modelId="{DCAD6CCC-244F-4F0B-842C-823925BBB3FF}" type="sibTrans" cxnId="{E61051D4-B733-446A-8727-04BB77FB26D2}">
      <dgm:prSet/>
      <dgm:spPr/>
      <dgm:t>
        <a:bodyPr/>
        <a:lstStyle/>
        <a:p>
          <a:endParaRPr lang="en-US"/>
        </a:p>
      </dgm:t>
    </dgm:pt>
    <dgm:pt modelId="{0E8D2A51-50B5-47F3-9FD1-DD4F6AE82F17}">
      <dgm:prSet/>
      <dgm:spPr/>
      <dgm:t>
        <a:bodyPr/>
        <a:lstStyle/>
        <a:p>
          <a:r>
            <a:rPr lang="en-US" dirty="0" smtClean="0"/>
            <a:t>Housing</a:t>
          </a:r>
          <a:endParaRPr lang="en-US" dirty="0"/>
        </a:p>
      </dgm:t>
    </dgm:pt>
    <dgm:pt modelId="{F601B330-486B-44B6-8BDC-1DC5F6CC3E0A}" type="parTrans" cxnId="{CCE5EA2B-23AC-4AFF-9D9D-4B1B22EC7DC5}">
      <dgm:prSet/>
      <dgm:spPr/>
      <dgm:t>
        <a:bodyPr/>
        <a:lstStyle/>
        <a:p>
          <a:endParaRPr lang="en-US"/>
        </a:p>
      </dgm:t>
    </dgm:pt>
    <dgm:pt modelId="{7586F57C-A2FE-4E5C-B1A7-96171CFB7CFE}" type="sibTrans" cxnId="{CCE5EA2B-23AC-4AFF-9D9D-4B1B22EC7DC5}">
      <dgm:prSet/>
      <dgm:spPr/>
      <dgm:t>
        <a:bodyPr/>
        <a:lstStyle/>
        <a:p>
          <a:endParaRPr lang="en-US"/>
        </a:p>
      </dgm:t>
    </dgm:pt>
    <dgm:pt modelId="{C3B55460-9E82-452A-8384-C4CC8F62E639}">
      <dgm:prSet/>
      <dgm:spPr/>
      <dgm:t>
        <a:bodyPr/>
        <a:lstStyle/>
        <a:p>
          <a:r>
            <a:rPr lang="en-US" dirty="0" smtClean="0"/>
            <a:t>Economy/Finance</a:t>
          </a:r>
          <a:endParaRPr lang="en-US" dirty="0"/>
        </a:p>
      </dgm:t>
    </dgm:pt>
    <dgm:pt modelId="{3E6565AE-197D-4CBA-9551-07819AA0B4A4}" type="parTrans" cxnId="{139999DB-3ADF-415C-BF40-1E9379A9048F}">
      <dgm:prSet/>
      <dgm:spPr/>
      <dgm:t>
        <a:bodyPr/>
        <a:lstStyle/>
        <a:p>
          <a:endParaRPr lang="en-US"/>
        </a:p>
      </dgm:t>
    </dgm:pt>
    <dgm:pt modelId="{65CAF3E3-DA97-44F7-812C-3367D424D315}" type="sibTrans" cxnId="{139999DB-3ADF-415C-BF40-1E9379A9048F}">
      <dgm:prSet/>
      <dgm:spPr/>
      <dgm:t>
        <a:bodyPr/>
        <a:lstStyle/>
        <a:p>
          <a:endParaRPr lang="en-US"/>
        </a:p>
      </dgm:t>
    </dgm:pt>
    <dgm:pt modelId="{666DCBBF-D930-45A2-A270-C3CA47AA7B96}">
      <dgm:prSet/>
      <dgm:spPr/>
      <dgm:t>
        <a:bodyPr/>
        <a:lstStyle/>
        <a:p>
          <a:r>
            <a:rPr lang="en-US" dirty="0" smtClean="0"/>
            <a:t>Job Market</a:t>
          </a:r>
          <a:endParaRPr lang="en-US" dirty="0"/>
        </a:p>
      </dgm:t>
    </dgm:pt>
    <dgm:pt modelId="{EB38A134-B11F-4002-B258-9296E1C762C7}" type="parTrans" cxnId="{208B61A8-9698-4A45-853E-A733E502830D}">
      <dgm:prSet/>
      <dgm:spPr/>
      <dgm:t>
        <a:bodyPr/>
        <a:lstStyle/>
        <a:p>
          <a:endParaRPr lang="en-US"/>
        </a:p>
      </dgm:t>
    </dgm:pt>
    <dgm:pt modelId="{2BA1F021-AF98-45AB-8180-CE32ED2E04B1}" type="sibTrans" cxnId="{208B61A8-9698-4A45-853E-A733E502830D}">
      <dgm:prSet/>
      <dgm:spPr/>
      <dgm:t>
        <a:bodyPr/>
        <a:lstStyle/>
        <a:p>
          <a:endParaRPr lang="en-US"/>
        </a:p>
      </dgm:t>
    </dgm:pt>
    <dgm:pt modelId="{401F7978-8C53-4834-A64C-79441D70C8C0}">
      <dgm:prSet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A4687E07-48BD-4673-B02D-60154227DCBE}" type="parTrans" cxnId="{8D78B7D3-1F13-489F-8067-1C4B228009C6}">
      <dgm:prSet/>
      <dgm:spPr/>
      <dgm:t>
        <a:bodyPr/>
        <a:lstStyle/>
        <a:p>
          <a:endParaRPr lang="en-US"/>
        </a:p>
      </dgm:t>
    </dgm:pt>
    <dgm:pt modelId="{A2D01FC2-CB73-4279-BD1A-88E0FB6CB086}" type="sibTrans" cxnId="{8D78B7D3-1F13-489F-8067-1C4B228009C6}">
      <dgm:prSet/>
      <dgm:spPr/>
      <dgm:t>
        <a:bodyPr/>
        <a:lstStyle/>
        <a:p>
          <a:endParaRPr lang="en-US"/>
        </a:p>
      </dgm:t>
    </dgm:pt>
    <dgm:pt modelId="{2843D583-4A99-46DE-98D1-6FB6D87C5148}">
      <dgm:prSet/>
      <dgm:spPr/>
      <dgm:t>
        <a:bodyPr/>
        <a:lstStyle/>
        <a:p>
          <a:r>
            <a:rPr lang="en-US" b="0" dirty="0" smtClean="0"/>
            <a:t>Public Service</a:t>
          </a:r>
          <a:endParaRPr lang="en-US" b="0" dirty="0"/>
        </a:p>
      </dgm:t>
    </dgm:pt>
    <dgm:pt modelId="{A7718464-7F58-4CF2-B011-6911B3C37C9E}" type="parTrans" cxnId="{37316AC3-6E70-4FE2-AA7B-ABE2F03B6C56}">
      <dgm:prSet/>
      <dgm:spPr/>
      <dgm:t>
        <a:bodyPr/>
        <a:lstStyle/>
        <a:p>
          <a:endParaRPr lang="en-US"/>
        </a:p>
      </dgm:t>
    </dgm:pt>
    <dgm:pt modelId="{A89A36DD-919F-40F8-870A-DAAB252904CD}" type="sibTrans" cxnId="{37316AC3-6E70-4FE2-AA7B-ABE2F03B6C56}">
      <dgm:prSet/>
      <dgm:spPr/>
      <dgm:t>
        <a:bodyPr/>
        <a:lstStyle/>
        <a:p>
          <a:endParaRPr lang="en-US"/>
        </a:p>
      </dgm:t>
    </dgm:pt>
    <dgm:pt modelId="{1809DC66-6441-4E1B-8AED-41C1C4750BC6}" type="pres">
      <dgm:prSet presAssocID="{5DF4B763-7669-48E9-A61F-83B7CCB11F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369E88-C8EC-42CE-AA05-7A4374BB684E}" type="pres">
      <dgm:prSet presAssocID="{6716F2C4-A43A-4935-A62D-071CBF61FD2D}" presName="root1" presStyleCnt="0"/>
      <dgm:spPr/>
    </dgm:pt>
    <dgm:pt modelId="{D27539F9-0A5A-4B80-A45B-3BB24D7E07C3}" type="pres">
      <dgm:prSet presAssocID="{6716F2C4-A43A-4935-A62D-071CBF61FD2D}" presName="LevelOneTextNode" presStyleLbl="node0" presStyleIdx="0" presStyleCnt="1" custLinFactX="-79037" custLinFactNeighborX="-100000" custLinFactNeighborY="6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A91E0-622E-4606-8C61-07C45204A7C5}" type="pres">
      <dgm:prSet presAssocID="{6716F2C4-A43A-4935-A62D-071CBF61FD2D}" presName="level2hierChild" presStyleCnt="0"/>
      <dgm:spPr/>
    </dgm:pt>
    <dgm:pt modelId="{68DA2D7B-3770-47F0-88BC-EBFBB0C22200}" type="pres">
      <dgm:prSet presAssocID="{BA5CCA5F-5303-455D-8262-25F2163ED36C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36F27E4E-3F3F-4047-B6DB-999D71EC1118}" type="pres">
      <dgm:prSet presAssocID="{BA5CCA5F-5303-455D-8262-25F2163ED36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6223700-C65E-4FB9-A1BB-467BD02AC8BF}" type="pres">
      <dgm:prSet presAssocID="{E078C928-458D-4D74-90F4-B74A7B7084D1}" presName="root2" presStyleCnt="0"/>
      <dgm:spPr/>
    </dgm:pt>
    <dgm:pt modelId="{5C1C4C4A-F6AC-41AD-BDA0-AD5FB3F05528}" type="pres">
      <dgm:prSet presAssocID="{E078C928-458D-4D74-90F4-B74A7B7084D1}" presName="LevelTwoTextNode" presStyleLbl="node2" presStyleIdx="0" presStyleCnt="8" custLinFactNeighborX="4246" custLinFactNeighborY="21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21D877-5EC8-4CBC-B6B7-D5CFE3641485}" type="pres">
      <dgm:prSet presAssocID="{E078C928-458D-4D74-90F4-B74A7B7084D1}" presName="level3hierChild" presStyleCnt="0"/>
      <dgm:spPr/>
    </dgm:pt>
    <dgm:pt modelId="{C864B327-5A3C-4AB5-903A-2823E88E5457}" type="pres">
      <dgm:prSet presAssocID="{EB38A134-B11F-4002-B258-9296E1C762C7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12FE63CB-8402-4E1E-AC57-63787F187BBB}" type="pres">
      <dgm:prSet presAssocID="{EB38A134-B11F-4002-B258-9296E1C762C7}" presName="connTx" presStyleLbl="parChTrans1D2" presStyleIdx="1" presStyleCnt="8"/>
      <dgm:spPr/>
      <dgm:t>
        <a:bodyPr/>
        <a:lstStyle/>
        <a:p>
          <a:endParaRPr lang="en-US"/>
        </a:p>
      </dgm:t>
    </dgm:pt>
    <dgm:pt modelId="{E2C39B08-60CD-4DA2-AA2F-99E462B51ED4}" type="pres">
      <dgm:prSet presAssocID="{666DCBBF-D930-45A2-A270-C3CA47AA7B96}" presName="root2" presStyleCnt="0"/>
      <dgm:spPr/>
    </dgm:pt>
    <dgm:pt modelId="{F4499D51-F959-461C-9F04-33039D0304B6}" type="pres">
      <dgm:prSet presAssocID="{666DCBBF-D930-45A2-A270-C3CA47AA7B96}" presName="LevelTwoTextNode" presStyleLbl="node2" presStyleIdx="1" presStyleCnt="8" custLinFactX="28172" custLinFactNeighborX="100000" custLinFactNeighborY="-7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2CD2C8-608E-4EE0-A345-2F9176F98EA6}" type="pres">
      <dgm:prSet presAssocID="{666DCBBF-D930-45A2-A270-C3CA47AA7B96}" presName="level3hierChild" presStyleCnt="0"/>
      <dgm:spPr/>
    </dgm:pt>
    <dgm:pt modelId="{F4E04902-4019-4036-8EE7-850E01684FC0}" type="pres">
      <dgm:prSet presAssocID="{A7718464-7F58-4CF2-B011-6911B3C37C9E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D84AD93F-D9E4-46A5-8002-F1E7479D687B}" type="pres">
      <dgm:prSet presAssocID="{A7718464-7F58-4CF2-B011-6911B3C37C9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985F86B-1788-4250-946A-056EE7454E6F}" type="pres">
      <dgm:prSet presAssocID="{2843D583-4A99-46DE-98D1-6FB6D87C5148}" presName="root2" presStyleCnt="0"/>
      <dgm:spPr/>
    </dgm:pt>
    <dgm:pt modelId="{33AC82E9-029B-4381-A402-9113BD100743}" type="pres">
      <dgm:prSet presAssocID="{2843D583-4A99-46DE-98D1-6FB6D87C5148}" presName="LevelTwoTextNode" presStyleLbl="node2" presStyleIdx="2" presStyleCnt="8" custLinFactX="65888" custLinFactNeighborX="100000" custLinFactNeighborY="-3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976508-879E-4ADA-94FF-53BDB6E96218}" type="pres">
      <dgm:prSet presAssocID="{2843D583-4A99-46DE-98D1-6FB6D87C5148}" presName="level3hierChild" presStyleCnt="0"/>
      <dgm:spPr/>
    </dgm:pt>
    <dgm:pt modelId="{4CB44FE4-D1D0-4A0C-90F3-83F2F1442946}" type="pres">
      <dgm:prSet presAssocID="{A4687E07-48BD-4673-B02D-60154227DCBE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EA055BC9-8FB9-4BCF-B4D7-5A59E90F09A2}" type="pres">
      <dgm:prSet presAssocID="{A4687E07-48BD-4673-B02D-60154227DCBE}" presName="connTx" presStyleLbl="parChTrans1D2" presStyleIdx="3" presStyleCnt="8"/>
      <dgm:spPr/>
      <dgm:t>
        <a:bodyPr/>
        <a:lstStyle/>
        <a:p>
          <a:endParaRPr lang="en-US"/>
        </a:p>
      </dgm:t>
    </dgm:pt>
    <dgm:pt modelId="{7FDAB5B9-7FA0-47F8-B08B-42618330DEBB}" type="pres">
      <dgm:prSet presAssocID="{401F7978-8C53-4834-A64C-79441D70C8C0}" presName="root2" presStyleCnt="0"/>
      <dgm:spPr/>
    </dgm:pt>
    <dgm:pt modelId="{794C4FA3-B997-4A1F-8FFB-2F137ED92BF2}" type="pres">
      <dgm:prSet presAssocID="{401F7978-8C53-4834-A64C-79441D70C8C0}" presName="LevelTwoTextNode" presStyleLbl="node2" presStyleIdx="3" presStyleCnt="8" custLinFactX="82052" custLinFactNeighborX="100000" custLinFactNeighborY="-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CF0604-AE74-4343-867E-A75FCBFA3AAD}" type="pres">
      <dgm:prSet presAssocID="{401F7978-8C53-4834-A64C-79441D70C8C0}" presName="level3hierChild" presStyleCnt="0"/>
      <dgm:spPr/>
    </dgm:pt>
    <dgm:pt modelId="{F8AC8EF5-DAB7-45C8-B144-95C776043606}" type="pres">
      <dgm:prSet presAssocID="{F601B330-486B-44B6-8BDC-1DC5F6CC3E0A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C7292401-9ECC-4352-959A-2896E55E4E13}" type="pres">
      <dgm:prSet presAssocID="{F601B330-486B-44B6-8BDC-1DC5F6CC3E0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8F7A06-07B1-472A-B55B-D644368AC41D}" type="pres">
      <dgm:prSet presAssocID="{0E8D2A51-50B5-47F3-9FD1-DD4F6AE82F17}" presName="root2" presStyleCnt="0"/>
      <dgm:spPr/>
    </dgm:pt>
    <dgm:pt modelId="{E2D7CE16-C6EE-4CA3-AD10-F10D8E08A472}" type="pres">
      <dgm:prSet presAssocID="{0E8D2A51-50B5-47F3-9FD1-DD4F6AE82F17}" presName="LevelTwoTextNode" presStyleLbl="node2" presStyleIdx="4" presStyleCnt="8" custLinFactX="82052" custLinFactNeighborX="100000" custLinFactNeighborY="14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C8399-82EE-4659-99DE-27141EB6BB88}" type="pres">
      <dgm:prSet presAssocID="{0E8D2A51-50B5-47F3-9FD1-DD4F6AE82F17}" presName="level3hierChild" presStyleCnt="0"/>
      <dgm:spPr/>
    </dgm:pt>
    <dgm:pt modelId="{3A9EE25E-515F-4B37-A198-EB8442520A06}" type="pres">
      <dgm:prSet presAssocID="{3E6565AE-197D-4CBA-9551-07819AA0B4A4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7D940359-70F7-4E23-93C4-CC98C138519D}" type="pres">
      <dgm:prSet presAssocID="{3E6565AE-197D-4CBA-9551-07819AA0B4A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0A0422C-5321-4407-B7DE-58EE2CB0E073}" type="pres">
      <dgm:prSet presAssocID="{C3B55460-9E82-452A-8384-C4CC8F62E639}" presName="root2" presStyleCnt="0"/>
      <dgm:spPr/>
    </dgm:pt>
    <dgm:pt modelId="{D4124F77-C5FB-4254-B7CA-D41F700DA046}" type="pres">
      <dgm:prSet presAssocID="{C3B55460-9E82-452A-8384-C4CC8F62E639}" presName="LevelTwoTextNode" presStyleLbl="node2" presStyleIdx="5" presStyleCnt="8" custLinFactX="65888" custLinFactNeighborX="100000" custLinFactNeighborY="28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10C94-77CE-4CCC-965D-BA0E8A752E1E}" type="pres">
      <dgm:prSet presAssocID="{C3B55460-9E82-452A-8384-C4CC8F62E639}" presName="level3hierChild" presStyleCnt="0"/>
      <dgm:spPr/>
    </dgm:pt>
    <dgm:pt modelId="{3F964D53-93A9-48DE-8EA6-BF88BD54EB63}" type="pres">
      <dgm:prSet presAssocID="{79900BCD-F091-4A60-8344-F39D6A60C53B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6E7BE812-93ED-4967-A4DC-6D2988F155E4}" type="pres">
      <dgm:prSet presAssocID="{79900BCD-F091-4A60-8344-F39D6A60C53B}" presName="connTx" presStyleLbl="parChTrans1D2" presStyleIdx="6" presStyleCnt="8"/>
      <dgm:spPr/>
      <dgm:t>
        <a:bodyPr/>
        <a:lstStyle/>
        <a:p>
          <a:endParaRPr lang="en-US"/>
        </a:p>
      </dgm:t>
    </dgm:pt>
    <dgm:pt modelId="{8E211EB8-BD4F-421F-95A0-DB140F01F9B7}" type="pres">
      <dgm:prSet presAssocID="{12F06740-066C-44F0-BFEF-CC9231FDACD0}" presName="root2" presStyleCnt="0"/>
      <dgm:spPr/>
    </dgm:pt>
    <dgm:pt modelId="{6ABEA9FD-70B3-4CFE-B4A2-6C02C0E96E42}" type="pres">
      <dgm:prSet presAssocID="{12F06740-066C-44F0-BFEF-CC9231FDACD0}" presName="LevelTwoTextNode" presStyleLbl="node2" presStyleIdx="6" presStyleCnt="8" custLinFactX="17395" custLinFactNeighborX="100000" custLinFactNeighborY="42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9FE43-EA9C-44E1-9D14-89E06455E185}" type="pres">
      <dgm:prSet presAssocID="{12F06740-066C-44F0-BFEF-CC9231FDACD0}" presName="level3hierChild" presStyleCnt="0"/>
      <dgm:spPr/>
    </dgm:pt>
    <dgm:pt modelId="{B29B9966-369F-44AA-859F-0A192D5459C4}" type="pres">
      <dgm:prSet presAssocID="{A40D101E-26F5-4159-BE9A-0A374125CDD3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07CAA326-A294-4FA9-9809-611AE0380053}" type="pres">
      <dgm:prSet presAssocID="{A40D101E-26F5-4159-BE9A-0A374125CDD3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5182E96-769D-448B-ABB0-2F24FE2E17E1}" type="pres">
      <dgm:prSet presAssocID="{5D6163BF-9A9E-4C60-9200-10072BACFA62}" presName="root2" presStyleCnt="0"/>
      <dgm:spPr/>
    </dgm:pt>
    <dgm:pt modelId="{1A454431-8165-45F5-A9A1-E9F0AED1DFAF}" type="pres">
      <dgm:prSet presAssocID="{5D6163BF-9A9E-4C60-9200-10072BACFA62}" presName="LevelTwoTextNode" presStyleLbl="node2" presStyleIdx="7" presStyleCnt="8" custLinFactNeighborX="-11918" custLinFactNeighborY="-7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20305-D1EE-43EA-80A9-5534398EA53F}" type="pres">
      <dgm:prSet presAssocID="{5D6163BF-9A9E-4C60-9200-10072BACFA62}" presName="level3hierChild" presStyleCnt="0"/>
      <dgm:spPr/>
    </dgm:pt>
  </dgm:ptLst>
  <dgm:cxnLst>
    <dgm:cxn modelId="{37316AC3-6E70-4FE2-AA7B-ABE2F03B6C56}" srcId="{6716F2C4-A43A-4935-A62D-071CBF61FD2D}" destId="{2843D583-4A99-46DE-98D1-6FB6D87C5148}" srcOrd="2" destOrd="0" parTransId="{A7718464-7F58-4CF2-B011-6911B3C37C9E}" sibTransId="{A89A36DD-919F-40F8-870A-DAAB252904CD}"/>
    <dgm:cxn modelId="{39520ECA-7CFB-4297-A96B-3AFDD11A2DBB}" type="presOf" srcId="{BA5CCA5F-5303-455D-8262-25F2163ED36C}" destId="{68DA2D7B-3770-47F0-88BC-EBFBB0C22200}" srcOrd="0" destOrd="0" presId="urn:microsoft.com/office/officeart/2005/8/layout/hierarchy2"/>
    <dgm:cxn modelId="{139999DB-3ADF-415C-BF40-1E9379A9048F}" srcId="{6716F2C4-A43A-4935-A62D-071CBF61FD2D}" destId="{C3B55460-9E82-452A-8384-C4CC8F62E639}" srcOrd="5" destOrd="0" parTransId="{3E6565AE-197D-4CBA-9551-07819AA0B4A4}" sibTransId="{65CAF3E3-DA97-44F7-812C-3367D424D315}"/>
    <dgm:cxn modelId="{0BCE0EA9-4A15-4654-BCBE-3E6D6D00CEB4}" type="presOf" srcId="{F601B330-486B-44B6-8BDC-1DC5F6CC3E0A}" destId="{C7292401-9ECC-4352-959A-2896E55E4E13}" srcOrd="1" destOrd="0" presId="urn:microsoft.com/office/officeart/2005/8/layout/hierarchy2"/>
    <dgm:cxn modelId="{ED968333-0F9E-4E5F-8364-C675AB37E41A}" srcId="{5DF4B763-7669-48E9-A61F-83B7CCB11FC6}" destId="{6716F2C4-A43A-4935-A62D-071CBF61FD2D}" srcOrd="0" destOrd="0" parTransId="{1BEB3746-CA8F-42F8-B92C-3453BF6B3630}" sibTransId="{A76B5490-3931-46B7-83BB-0FE61C5011C5}"/>
    <dgm:cxn modelId="{8D78B7D3-1F13-489F-8067-1C4B228009C6}" srcId="{6716F2C4-A43A-4935-A62D-071CBF61FD2D}" destId="{401F7978-8C53-4834-A64C-79441D70C8C0}" srcOrd="3" destOrd="0" parTransId="{A4687E07-48BD-4673-B02D-60154227DCBE}" sibTransId="{A2D01FC2-CB73-4279-BD1A-88E0FB6CB086}"/>
    <dgm:cxn modelId="{E6D2AE1A-1453-49CC-8860-3BB63DD591C5}" type="presOf" srcId="{EB38A134-B11F-4002-B258-9296E1C762C7}" destId="{12FE63CB-8402-4E1E-AC57-63787F187BBB}" srcOrd="1" destOrd="0" presId="urn:microsoft.com/office/officeart/2005/8/layout/hierarchy2"/>
    <dgm:cxn modelId="{92F942BA-FDFA-44EF-B8AF-DB29B0FE50BD}" type="presOf" srcId="{5DF4B763-7669-48E9-A61F-83B7CCB11FC6}" destId="{1809DC66-6441-4E1B-8AED-41C1C4750BC6}" srcOrd="0" destOrd="0" presId="urn:microsoft.com/office/officeart/2005/8/layout/hierarchy2"/>
    <dgm:cxn modelId="{9FDA78C7-CABC-45C4-8E7B-B9C2B5503378}" type="presOf" srcId="{3E6565AE-197D-4CBA-9551-07819AA0B4A4}" destId="{3A9EE25E-515F-4B37-A198-EB8442520A06}" srcOrd="0" destOrd="0" presId="urn:microsoft.com/office/officeart/2005/8/layout/hierarchy2"/>
    <dgm:cxn modelId="{CE153AC7-6FB9-4924-AAC7-DFC9A9598C38}" type="presOf" srcId="{EB38A134-B11F-4002-B258-9296E1C762C7}" destId="{C864B327-5A3C-4AB5-903A-2823E88E5457}" srcOrd="0" destOrd="0" presId="urn:microsoft.com/office/officeart/2005/8/layout/hierarchy2"/>
    <dgm:cxn modelId="{79E85277-4621-4BF7-AA74-DFCDE8C8EBD2}" type="presOf" srcId="{5D6163BF-9A9E-4C60-9200-10072BACFA62}" destId="{1A454431-8165-45F5-A9A1-E9F0AED1DFAF}" srcOrd="0" destOrd="0" presId="urn:microsoft.com/office/officeart/2005/8/layout/hierarchy2"/>
    <dgm:cxn modelId="{F531AE53-367E-4159-BF31-6E7DEDBF6671}" srcId="{6716F2C4-A43A-4935-A62D-071CBF61FD2D}" destId="{5D6163BF-9A9E-4C60-9200-10072BACFA62}" srcOrd="7" destOrd="0" parTransId="{A40D101E-26F5-4159-BE9A-0A374125CDD3}" sibTransId="{FEFC13A5-2086-48EE-A5C1-FFCBD98477E9}"/>
    <dgm:cxn modelId="{B75B8F9E-A2B5-4B67-AC42-100E32017912}" type="presOf" srcId="{BA5CCA5F-5303-455D-8262-25F2163ED36C}" destId="{36F27E4E-3F3F-4047-B6DB-999D71EC1118}" srcOrd="1" destOrd="0" presId="urn:microsoft.com/office/officeart/2005/8/layout/hierarchy2"/>
    <dgm:cxn modelId="{5FFEBF9B-BB9D-403D-A31C-80D3926B55B7}" type="presOf" srcId="{C3B55460-9E82-452A-8384-C4CC8F62E639}" destId="{D4124F77-C5FB-4254-B7CA-D41F700DA046}" srcOrd="0" destOrd="0" presId="urn:microsoft.com/office/officeart/2005/8/layout/hierarchy2"/>
    <dgm:cxn modelId="{A96BDF83-A438-4F1E-83B7-D2E84336879B}" type="presOf" srcId="{0E8D2A51-50B5-47F3-9FD1-DD4F6AE82F17}" destId="{E2D7CE16-C6EE-4CA3-AD10-F10D8E08A472}" srcOrd="0" destOrd="0" presId="urn:microsoft.com/office/officeart/2005/8/layout/hierarchy2"/>
    <dgm:cxn modelId="{209F4C1A-845D-41B7-8D11-BF7040F21FE5}" type="presOf" srcId="{A4687E07-48BD-4673-B02D-60154227DCBE}" destId="{4CB44FE4-D1D0-4A0C-90F3-83F2F1442946}" srcOrd="0" destOrd="0" presId="urn:microsoft.com/office/officeart/2005/8/layout/hierarchy2"/>
    <dgm:cxn modelId="{2215D0A7-5D6F-432A-A4E9-7827ABAA8C2D}" type="presOf" srcId="{79900BCD-F091-4A60-8344-F39D6A60C53B}" destId="{6E7BE812-93ED-4967-A4DC-6D2988F155E4}" srcOrd="1" destOrd="0" presId="urn:microsoft.com/office/officeart/2005/8/layout/hierarchy2"/>
    <dgm:cxn modelId="{D0194D47-52EF-4FFC-8199-FE78A75C0AD8}" type="presOf" srcId="{12F06740-066C-44F0-BFEF-CC9231FDACD0}" destId="{6ABEA9FD-70B3-4CFE-B4A2-6C02C0E96E42}" srcOrd="0" destOrd="0" presId="urn:microsoft.com/office/officeart/2005/8/layout/hierarchy2"/>
    <dgm:cxn modelId="{07CB93C1-F774-48FD-9A97-785F62A94C4A}" type="presOf" srcId="{A7718464-7F58-4CF2-B011-6911B3C37C9E}" destId="{F4E04902-4019-4036-8EE7-850E01684FC0}" srcOrd="0" destOrd="0" presId="urn:microsoft.com/office/officeart/2005/8/layout/hierarchy2"/>
    <dgm:cxn modelId="{620D13D9-3163-4EC2-97CD-439A6F701772}" type="presOf" srcId="{A7718464-7F58-4CF2-B011-6911B3C37C9E}" destId="{D84AD93F-D9E4-46A5-8002-F1E7479D687B}" srcOrd="1" destOrd="0" presId="urn:microsoft.com/office/officeart/2005/8/layout/hierarchy2"/>
    <dgm:cxn modelId="{A6DF45C3-27A5-4A75-A8FE-C98F16252769}" type="presOf" srcId="{79900BCD-F091-4A60-8344-F39D6A60C53B}" destId="{3F964D53-93A9-48DE-8EA6-BF88BD54EB63}" srcOrd="0" destOrd="0" presId="urn:microsoft.com/office/officeart/2005/8/layout/hierarchy2"/>
    <dgm:cxn modelId="{E61051D4-B733-446A-8727-04BB77FB26D2}" srcId="{6716F2C4-A43A-4935-A62D-071CBF61FD2D}" destId="{12F06740-066C-44F0-BFEF-CC9231FDACD0}" srcOrd="6" destOrd="0" parTransId="{79900BCD-F091-4A60-8344-F39D6A60C53B}" sibTransId="{DCAD6CCC-244F-4F0B-842C-823925BBB3FF}"/>
    <dgm:cxn modelId="{4574439C-AD86-4D3C-867D-43FFA05D32D0}" type="presOf" srcId="{6716F2C4-A43A-4935-A62D-071CBF61FD2D}" destId="{D27539F9-0A5A-4B80-A45B-3BB24D7E07C3}" srcOrd="0" destOrd="0" presId="urn:microsoft.com/office/officeart/2005/8/layout/hierarchy2"/>
    <dgm:cxn modelId="{8889ADEE-E605-4CFC-B05C-73F7A6493A22}" type="presOf" srcId="{A40D101E-26F5-4159-BE9A-0A374125CDD3}" destId="{07CAA326-A294-4FA9-9809-611AE0380053}" srcOrd="1" destOrd="0" presId="urn:microsoft.com/office/officeart/2005/8/layout/hierarchy2"/>
    <dgm:cxn modelId="{A3DC0985-D944-4393-9D4B-ACB03D1E74E7}" srcId="{6716F2C4-A43A-4935-A62D-071CBF61FD2D}" destId="{E078C928-458D-4D74-90F4-B74A7B7084D1}" srcOrd="0" destOrd="0" parTransId="{BA5CCA5F-5303-455D-8262-25F2163ED36C}" sibTransId="{FF3E1381-C24A-4E00-9933-480F171A27F7}"/>
    <dgm:cxn modelId="{208B61A8-9698-4A45-853E-A733E502830D}" srcId="{6716F2C4-A43A-4935-A62D-071CBF61FD2D}" destId="{666DCBBF-D930-45A2-A270-C3CA47AA7B96}" srcOrd="1" destOrd="0" parTransId="{EB38A134-B11F-4002-B258-9296E1C762C7}" sibTransId="{2BA1F021-AF98-45AB-8180-CE32ED2E04B1}"/>
    <dgm:cxn modelId="{A2591B7B-3DD9-4A26-B8CC-56D699129967}" type="presOf" srcId="{F601B330-486B-44B6-8BDC-1DC5F6CC3E0A}" destId="{F8AC8EF5-DAB7-45C8-B144-95C776043606}" srcOrd="0" destOrd="0" presId="urn:microsoft.com/office/officeart/2005/8/layout/hierarchy2"/>
    <dgm:cxn modelId="{DD346A41-FA32-4031-A40C-613D03A725C4}" type="presOf" srcId="{2843D583-4A99-46DE-98D1-6FB6D87C5148}" destId="{33AC82E9-029B-4381-A402-9113BD100743}" srcOrd="0" destOrd="0" presId="urn:microsoft.com/office/officeart/2005/8/layout/hierarchy2"/>
    <dgm:cxn modelId="{04818B5C-2B3A-4CC2-BC75-DCB2391BAD7E}" type="presOf" srcId="{3E6565AE-197D-4CBA-9551-07819AA0B4A4}" destId="{7D940359-70F7-4E23-93C4-CC98C138519D}" srcOrd="1" destOrd="0" presId="urn:microsoft.com/office/officeart/2005/8/layout/hierarchy2"/>
    <dgm:cxn modelId="{CCE5EA2B-23AC-4AFF-9D9D-4B1B22EC7DC5}" srcId="{6716F2C4-A43A-4935-A62D-071CBF61FD2D}" destId="{0E8D2A51-50B5-47F3-9FD1-DD4F6AE82F17}" srcOrd="4" destOrd="0" parTransId="{F601B330-486B-44B6-8BDC-1DC5F6CC3E0A}" sibTransId="{7586F57C-A2FE-4E5C-B1A7-96171CFB7CFE}"/>
    <dgm:cxn modelId="{0C818251-2452-4ECA-9335-B355E325CE9F}" type="presOf" srcId="{401F7978-8C53-4834-A64C-79441D70C8C0}" destId="{794C4FA3-B997-4A1F-8FFB-2F137ED92BF2}" srcOrd="0" destOrd="0" presId="urn:microsoft.com/office/officeart/2005/8/layout/hierarchy2"/>
    <dgm:cxn modelId="{84443D99-BE44-44A8-BC4C-09CEF4C8B496}" type="presOf" srcId="{E078C928-458D-4D74-90F4-B74A7B7084D1}" destId="{5C1C4C4A-F6AC-41AD-BDA0-AD5FB3F05528}" srcOrd="0" destOrd="0" presId="urn:microsoft.com/office/officeart/2005/8/layout/hierarchy2"/>
    <dgm:cxn modelId="{0F36363F-ECEC-4094-9FC5-86F4605F1C16}" type="presOf" srcId="{666DCBBF-D930-45A2-A270-C3CA47AA7B96}" destId="{F4499D51-F959-461C-9F04-33039D0304B6}" srcOrd="0" destOrd="0" presId="urn:microsoft.com/office/officeart/2005/8/layout/hierarchy2"/>
    <dgm:cxn modelId="{B8F2D3B0-4A8F-47A1-8152-7BE50A14C835}" type="presOf" srcId="{A40D101E-26F5-4159-BE9A-0A374125CDD3}" destId="{B29B9966-369F-44AA-859F-0A192D5459C4}" srcOrd="0" destOrd="0" presId="urn:microsoft.com/office/officeart/2005/8/layout/hierarchy2"/>
    <dgm:cxn modelId="{44FEFD78-8B69-4FC7-BDFD-A280C0570FB1}" type="presOf" srcId="{A4687E07-48BD-4673-B02D-60154227DCBE}" destId="{EA055BC9-8FB9-4BCF-B4D7-5A59E90F09A2}" srcOrd="1" destOrd="0" presId="urn:microsoft.com/office/officeart/2005/8/layout/hierarchy2"/>
    <dgm:cxn modelId="{2F211DFE-CDAD-419C-AE01-F604785B06A5}" type="presParOf" srcId="{1809DC66-6441-4E1B-8AED-41C1C4750BC6}" destId="{3E369E88-C8EC-42CE-AA05-7A4374BB684E}" srcOrd="0" destOrd="0" presId="urn:microsoft.com/office/officeart/2005/8/layout/hierarchy2"/>
    <dgm:cxn modelId="{36AC5AF1-E4C9-4DE3-8203-08D49F420189}" type="presParOf" srcId="{3E369E88-C8EC-42CE-AA05-7A4374BB684E}" destId="{D27539F9-0A5A-4B80-A45B-3BB24D7E07C3}" srcOrd="0" destOrd="0" presId="urn:microsoft.com/office/officeart/2005/8/layout/hierarchy2"/>
    <dgm:cxn modelId="{9C4C2D2D-D6D1-4C4B-ABF4-C12785F7D726}" type="presParOf" srcId="{3E369E88-C8EC-42CE-AA05-7A4374BB684E}" destId="{259A91E0-622E-4606-8C61-07C45204A7C5}" srcOrd="1" destOrd="0" presId="urn:microsoft.com/office/officeart/2005/8/layout/hierarchy2"/>
    <dgm:cxn modelId="{8336535C-0B5F-4C90-A769-99146811B945}" type="presParOf" srcId="{259A91E0-622E-4606-8C61-07C45204A7C5}" destId="{68DA2D7B-3770-47F0-88BC-EBFBB0C22200}" srcOrd="0" destOrd="0" presId="urn:microsoft.com/office/officeart/2005/8/layout/hierarchy2"/>
    <dgm:cxn modelId="{6C407986-FBC1-4FC9-AA39-2552F3A0E992}" type="presParOf" srcId="{68DA2D7B-3770-47F0-88BC-EBFBB0C22200}" destId="{36F27E4E-3F3F-4047-B6DB-999D71EC1118}" srcOrd="0" destOrd="0" presId="urn:microsoft.com/office/officeart/2005/8/layout/hierarchy2"/>
    <dgm:cxn modelId="{07C5E041-FF56-4CEF-B54B-249AF8D63C9C}" type="presParOf" srcId="{259A91E0-622E-4606-8C61-07C45204A7C5}" destId="{66223700-C65E-4FB9-A1BB-467BD02AC8BF}" srcOrd="1" destOrd="0" presId="urn:microsoft.com/office/officeart/2005/8/layout/hierarchy2"/>
    <dgm:cxn modelId="{4224A683-DC19-4F72-927D-34481C8216C5}" type="presParOf" srcId="{66223700-C65E-4FB9-A1BB-467BD02AC8BF}" destId="{5C1C4C4A-F6AC-41AD-BDA0-AD5FB3F05528}" srcOrd="0" destOrd="0" presId="urn:microsoft.com/office/officeart/2005/8/layout/hierarchy2"/>
    <dgm:cxn modelId="{30614A3B-10B8-4BFC-AFF3-CB2F554DD430}" type="presParOf" srcId="{66223700-C65E-4FB9-A1BB-467BD02AC8BF}" destId="{BD21D877-5EC8-4CBC-B6B7-D5CFE3641485}" srcOrd="1" destOrd="0" presId="urn:microsoft.com/office/officeart/2005/8/layout/hierarchy2"/>
    <dgm:cxn modelId="{5709F543-6819-403C-8BFB-6A4D7A3832FF}" type="presParOf" srcId="{259A91E0-622E-4606-8C61-07C45204A7C5}" destId="{C864B327-5A3C-4AB5-903A-2823E88E5457}" srcOrd="2" destOrd="0" presId="urn:microsoft.com/office/officeart/2005/8/layout/hierarchy2"/>
    <dgm:cxn modelId="{D40F870E-BD3E-491E-AEB9-BC7EFBEF5849}" type="presParOf" srcId="{C864B327-5A3C-4AB5-903A-2823E88E5457}" destId="{12FE63CB-8402-4E1E-AC57-63787F187BBB}" srcOrd="0" destOrd="0" presId="urn:microsoft.com/office/officeart/2005/8/layout/hierarchy2"/>
    <dgm:cxn modelId="{CB64D381-C441-48DB-848B-0944C6166104}" type="presParOf" srcId="{259A91E0-622E-4606-8C61-07C45204A7C5}" destId="{E2C39B08-60CD-4DA2-AA2F-99E462B51ED4}" srcOrd="3" destOrd="0" presId="urn:microsoft.com/office/officeart/2005/8/layout/hierarchy2"/>
    <dgm:cxn modelId="{32F59D4E-5F1A-4F87-AE45-DE5BF7FAA550}" type="presParOf" srcId="{E2C39B08-60CD-4DA2-AA2F-99E462B51ED4}" destId="{F4499D51-F959-461C-9F04-33039D0304B6}" srcOrd="0" destOrd="0" presId="urn:microsoft.com/office/officeart/2005/8/layout/hierarchy2"/>
    <dgm:cxn modelId="{AF59A475-A6C8-4CC2-8139-B2B69261BAE5}" type="presParOf" srcId="{E2C39B08-60CD-4DA2-AA2F-99E462B51ED4}" destId="{DF2CD2C8-608E-4EE0-A345-2F9176F98EA6}" srcOrd="1" destOrd="0" presId="urn:microsoft.com/office/officeart/2005/8/layout/hierarchy2"/>
    <dgm:cxn modelId="{233D8A03-1EF8-4FF9-9D4D-F3DD09CA7952}" type="presParOf" srcId="{259A91E0-622E-4606-8C61-07C45204A7C5}" destId="{F4E04902-4019-4036-8EE7-850E01684FC0}" srcOrd="4" destOrd="0" presId="urn:microsoft.com/office/officeart/2005/8/layout/hierarchy2"/>
    <dgm:cxn modelId="{3BCAD6E3-02BA-47C8-B35A-39427A79C13B}" type="presParOf" srcId="{F4E04902-4019-4036-8EE7-850E01684FC0}" destId="{D84AD93F-D9E4-46A5-8002-F1E7479D687B}" srcOrd="0" destOrd="0" presId="urn:microsoft.com/office/officeart/2005/8/layout/hierarchy2"/>
    <dgm:cxn modelId="{4C59D36C-0EF9-448E-B861-F53B6115487B}" type="presParOf" srcId="{259A91E0-622E-4606-8C61-07C45204A7C5}" destId="{1985F86B-1788-4250-946A-056EE7454E6F}" srcOrd="5" destOrd="0" presId="urn:microsoft.com/office/officeart/2005/8/layout/hierarchy2"/>
    <dgm:cxn modelId="{2307CAD3-C0B2-45F1-981D-05C02C023F47}" type="presParOf" srcId="{1985F86B-1788-4250-946A-056EE7454E6F}" destId="{33AC82E9-029B-4381-A402-9113BD100743}" srcOrd="0" destOrd="0" presId="urn:microsoft.com/office/officeart/2005/8/layout/hierarchy2"/>
    <dgm:cxn modelId="{7072608A-1E7E-439F-BDD4-155CD4B35559}" type="presParOf" srcId="{1985F86B-1788-4250-946A-056EE7454E6F}" destId="{B0976508-879E-4ADA-94FF-53BDB6E96218}" srcOrd="1" destOrd="0" presId="urn:microsoft.com/office/officeart/2005/8/layout/hierarchy2"/>
    <dgm:cxn modelId="{8EED5AD1-B046-46F3-954C-445F9CB86A1D}" type="presParOf" srcId="{259A91E0-622E-4606-8C61-07C45204A7C5}" destId="{4CB44FE4-D1D0-4A0C-90F3-83F2F1442946}" srcOrd="6" destOrd="0" presId="urn:microsoft.com/office/officeart/2005/8/layout/hierarchy2"/>
    <dgm:cxn modelId="{63759F7B-17BE-4332-B4B4-0EA768E0FF91}" type="presParOf" srcId="{4CB44FE4-D1D0-4A0C-90F3-83F2F1442946}" destId="{EA055BC9-8FB9-4BCF-B4D7-5A59E90F09A2}" srcOrd="0" destOrd="0" presId="urn:microsoft.com/office/officeart/2005/8/layout/hierarchy2"/>
    <dgm:cxn modelId="{66916FD5-874B-486C-B02E-079CA1E16E38}" type="presParOf" srcId="{259A91E0-622E-4606-8C61-07C45204A7C5}" destId="{7FDAB5B9-7FA0-47F8-B08B-42618330DEBB}" srcOrd="7" destOrd="0" presId="urn:microsoft.com/office/officeart/2005/8/layout/hierarchy2"/>
    <dgm:cxn modelId="{906511F4-F4EA-42AC-81C3-278E553F6ACE}" type="presParOf" srcId="{7FDAB5B9-7FA0-47F8-B08B-42618330DEBB}" destId="{794C4FA3-B997-4A1F-8FFB-2F137ED92BF2}" srcOrd="0" destOrd="0" presId="urn:microsoft.com/office/officeart/2005/8/layout/hierarchy2"/>
    <dgm:cxn modelId="{74E262D7-2EB9-47F4-B0BD-C002D0B989D2}" type="presParOf" srcId="{7FDAB5B9-7FA0-47F8-B08B-42618330DEBB}" destId="{16CF0604-AE74-4343-867E-A75FCBFA3AAD}" srcOrd="1" destOrd="0" presId="urn:microsoft.com/office/officeart/2005/8/layout/hierarchy2"/>
    <dgm:cxn modelId="{0F1162F7-0DE1-421A-8A60-158B1EEF3B37}" type="presParOf" srcId="{259A91E0-622E-4606-8C61-07C45204A7C5}" destId="{F8AC8EF5-DAB7-45C8-B144-95C776043606}" srcOrd="8" destOrd="0" presId="urn:microsoft.com/office/officeart/2005/8/layout/hierarchy2"/>
    <dgm:cxn modelId="{A3523802-2D60-4FBB-A9C3-E38BDD189710}" type="presParOf" srcId="{F8AC8EF5-DAB7-45C8-B144-95C776043606}" destId="{C7292401-9ECC-4352-959A-2896E55E4E13}" srcOrd="0" destOrd="0" presId="urn:microsoft.com/office/officeart/2005/8/layout/hierarchy2"/>
    <dgm:cxn modelId="{9BDBFA61-E1DA-424F-912D-CF52164BA79E}" type="presParOf" srcId="{259A91E0-622E-4606-8C61-07C45204A7C5}" destId="{7E8F7A06-07B1-472A-B55B-D644368AC41D}" srcOrd="9" destOrd="0" presId="urn:microsoft.com/office/officeart/2005/8/layout/hierarchy2"/>
    <dgm:cxn modelId="{BC4872D4-B69E-449C-B7DC-DF1738AA4EB9}" type="presParOf" srcId="{7E8F7A06-07B1-472A-B55B-D644368AC41D}" destId="{E2D7CE16-C6EE-4CA3-AD10-F10D8E08A472}" srcOrd="0" destOrd="0" presId="urn:microsoft.com/office/officeart/2005/8/layout/hierarchy2"/>
    <dgm:cxn modelId="{F3355431-7943-4E64-9C86-B09B454CD429}" type="presParOf" srcId="{7E8F7A06-07B1-472A-B55B-D644368AC41D}" destId="{61AC8399-82EE-4659-99DE-27141EB6BB88}" srcOrd="1" destOrd="0" presId="urn:microsoft.com/office/officeart/2005/8/layout/hierarchy2"/>
    <dgm:cxn modelId="{49D21186-067B-4474-A4B2-99992C3A5B7D}" type="presParOf" srcId="{259A91E0-622E-4606-8C61-07C45204A7C5}" destId="{3A9EE25E-515F-4B37-A198-EB8442520A06}" srcOrd="10" destOrd="0" presId="urn:microsoft.com/office/officeart/2005/8/layout/hierarchy2"/>
    <dgm:cxn modelId="{F9E85E56-EFC3-4989-863A-062000A0B05E}" type="presParOf" srcId="{3A9EE25E-515F-4B37-A198-EB8442520A06}" destId="{7D940359-70F7-4E23-93C4-CC98C138519D}" srcOrd="0" destOrd="0" presId="urn:microsoft.com/office/officeart/2005/8/layout/hierarchy2"/>
    <dgm:cxn modelId="{D4C090B9-DDAF-4055-A39A-67013EADFCF6}" type="presParOf" srcId="{259A91E0-622E-4606-8C61-07C45204A7C5}" destId="{40A0422C-5321-4407-B7DE-58EE2CB0E073}" srcOrd="11" destOrd="0" presId="urn:microsoft.com/office/officeart/2005/8/layout/hierarchy2"/>
    <dgm:cxn modelId="{7E435C10-E685-457F-93B6-AB7366B77D55}" type="presParOf" srcId="{40A0422C-5321-4407-B7DE-58EE2CB0E073}" destId="{D4124F77-C5FB-4254-B7CA-D41F700DA046}" srcOrd="0" destOrd="0" presId="urn:microsoft.com/office/officeart/2005/8/layout/hierarchy2"/>
    <dgm:cxn modelId="{1B6D2582-C091-4044-BF2C-F8F4BC8D4D81}" type="presParOf" srcId="{40A0422C-5321-4407-B7DE-58EE2CB0E073}" destId="{34510C94-77CE-4CCC-965D-BA0E8A752E1E}" srcOrd="1" destOrd="0" presId="urn:microsoft.com/office/officeart/2005/8/layout/hierarchy2"/>
    <dgm:cxn modelId="{78167E4B-59D3-430C-9FA3-FFA43125262A}" type="presParOf" srcId="{259A91E0-622E-4606-8C61-07C45204A7C5}" destId="{3F964D53-93A9-48DE-8EA6-BF88BD54EB63}" srcOrd="12" destOrd="0" presId="urn:microsoft.com/office/officeart/2005/8/layout/hierarchy2"/>
    <dgm:cxn modelId="{FDECC39D-E270-4C1E-9482-501387323EBD}" type="presParOf" srcId="{3F964D53-93A9-48DE-8EA6-BF88BD54EB63}" destId="{6E7BE812-93ED-4967-A4DC-6D2988F155E4}" srcOrd="0" destOrd="0" presId="urn:microsoft.com/office/officeart/2005/8/layout/hierarchy2"/>
    <dgm:cxn modelId="{8A35B855-34B0-494F-A8F2-DB9104DB6C10}" type="presParOf" srcId="{259A91E0-622E-4606-8C61-07C45204A7C5}" destId="{8E211EB8-BD4F-421F-95A0-DB140F01F9B7}" srcOrd="13" destOrd="0" presId="urn:microsoft.com/office/officeart/2005/8/layout/hierarchy2"/>
    <dgm:cxn modelId="{FD4774D6-0720-45C0-A48F-83BDF866BE8F}" type="presParOf" srcId="{8E211EB8-BD4F-421F-95A0-DB140F01F9B7}" destId="{6ABEA9FD-70B3-4CFE-B4A2-6C02C0E96E42}" srcOrd="0" destOrd="0" presId="urn:microsoft.com/office/officeart/2005/8/layout/hierarchy2"/>
    <dgm:cxn modelId="{F301F24E-1EC6-48E4-B5D2-62E69CBE6309}" type="presParOf" srcId="{8E211EB8-BD4F-421F-95A0-DB140F01F9B7}" destId="{C2C9FE43-EA9C-44E1-9D14-89E06455E185}" srcOrd="1" destOrd="0" presId="urn:microsoft.com/office/officeart/2005/8/layout/hierarchy2"/>
    <dgm:cxn modelId="{245F1FFF-37F0-4548-A878-8FC6D7ACC596}" type="presParOf" srcId="{259A91E0-622E-4606-8C61-07C45204A7C5}" destId="{B29B9966-369F-44AA-859F-0A192D5459C4}" srcOrd="14" destOrd="0" presId="urn:microsoft.com/office/officeart/2005/8/layout/hierarchy2"/>
    <dgm:cxn modelId="{95DCF657-2FBD-40AF-87EE-9764ED31B7BE}" type="presParOf" srcId="{B29B9966-369F-44AA-859F-0A192D5459C4}" destId="{07CAA326-A294-4FA9-9809-611AE0380053}" srcOrd="0" destOrd="0" presId="urn:microsoft.com/office/officeart/2005/8/layout/hierarchy2"/>
    <dgm:cxn modelId="{3BE16490-7E8D-41CE-B0F1-CCEF0489CE55}" type="presParOf" srcId="{259A91E0-622E-4606-8C61-07C45204A7C5}" destId="{E5182E96-769D-448B-ABB0-2F24FE2E17E1}" srcOrd="15" destOrd="0" presId="urn:microsoft.com/office/officeart/2005/8/layout/hierarchy2"/>
    <dgm:cxn modelId="{A1D7F1CA-0594-4A87-A447-6084E3E900EB}" type="presParOf" srcId="{E5182E96-769D-448B-ABB0-2F24FE2E17E1}" destId="{1A454431-8165-45F5-A9A1-E9F0AED1DFAF}" srcOrd="0" destOrd="0" presId="urn:microsoft.com/office/officeart/2005/8/layout/hierarchy2"/>
    <dgm:cxn modelId="{7BB55E67-5C9D-48C9-9415-D5122FFC7799}" type="presParOf" srcId="{E5182E96-769D-448B-ABB0-2F24FE2E17E1}" destId="{F4320305-D1EE-43EA-80A9-5534398EA53F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CD945-6E8C-4577-903E-AD213E84DDE2}" type="doc">
      <dgm:prSet loTypeId="urn:microsoft.com/office/officeart/2005/8/layout/arrow2" loCatId="process" qsTypeId="urn:microsoft.com/office/officeart/2005/8/quickstyle/3d1" qsCatId="3D" csTypeId="urn:microsoft.com/office/officeart/2005/8/colors/accent6_4" csCatId="accent6" phldr="1"/>
      <dgm:spPr/>
    </dgm:pt>
    <dgm:pt modelId="{E4D3CE39-F243-417D-8AE8-752E0970AF5B}">
      <dgm:prSet phldrT="[Text]"/>
      <dgm:spPr/>
      <dgm:t>
        <a:bodyPr/>
        <a:lstStyle/>
        <a:p>
          <a:r>
            <a:rPr lang="en-US" dirty="0" smtClean="0"/>
            <a:t>Compile Quality of Life Data </a:t>
          </a:r>
          <a:endParaRPr lang="en-US" dirty="0"/>
        </a:p>
      </dgm:t>
    </dgm:pt>
    <dgm:pt modelId="{3E2FF70C-CA72-4A01-B674-EC175D93BE0D}" type="parTrans" cxnId="{947EDB7C-0B60-4885-844B-D1AD1F4D1D18}">
      <dgm:prSet/>
      <dgm:spPr/>
      <dgm:t>
        <a:bodyPr/>
        <a:lstStyle/>
        <a:p>
          <a:endParaRPr lang="en-US"/>
        </a:p>
      </dgm:t>
    </dgm:pt>
    <dgm:pt modelId="{CEC8182A-FDCC-4FE5-B868-4CDB608A6E65}" type="sibTrans" cxnId="{947EDB7C-0B60-4885-844B-D1AD1F4D1D18}">
      <dgm:prSet/>
      <dgm:spPr/>
      <dgm:t>
        <a:bodyPr/>
        <a:lstStyle/>
        <a:p>
          <a:endParaRPr lang="en-US"/>
        </a:p>
      </dgm:t>
    </dgm:pt>
    <dgm:pt modelId="{17D4DB11-6618-4E66-97FE-61167AE97B6E}">
      <dgm:prSet phldrT="[Text]"/>
      <dgm:spPr/>
      <dgm:t>
        <a:bodyPr/>
        <a:lstStyle/>
        <a:p>
          <a:r>
            <a:rPr lang="en-US" dirty="0" smtClean="0"/>
            <a:t>Continually Update Living in Venice wiki page</a:t>
          </a:r>
          <a:endParaRPr lang="en-US" dirty="0"/>
        </a:p>
      </dgm:t>
    </dgm:pt>
    <dgm:pt modelId="{8415072E-E896-4824-9476-9E8FA1C0B686}" type="parTrans" cxnId="{B3416883-CB53-4AC4-B9CC-FB344BB9849F}">
      <dgm:prSet/>
      <dgm:spPr/>
      <dgm:t>
        <a:bodyPr/>
        <a:lstStyle/>
        <a:p>
          <a:endParaRPr lang="en-US"/>
        </a:p>
      </dgm:t>
    </dgm:pt>
    <dgm:pt modelId="{9AADB258-4C88-49FF-AD7E-F640EF10FB0E}" type="sibTrans" cxnId="{B3416883-CB53-4AC4-B9CC-FB344BB9849F}">
      <dgm:prSet/>
      <dgm:spPr/>
      <dgm:t>
        <a:bodyPr/>
        <a:lstStyle/>
        <a:p>
          <a:endParaRPr lang="en-US"/>
        </a:p>
      </dgm:t>
    </dgm:pt>
    <dgm:pt modelId="{932A599C-0C14-485C-9B0B-9B56D3A00294}">
      <dgm:prSet phldrT="[Text]"/>
      <dgm:spPr/>
      <dgm:t>
        <a:bodyPr/>
        <a:lstStyle/>
        <a:p>
          <a:r>
            <a:rPr lang="en-US" dirty="0" smtClean="0"/>
            <a:t>Revise and update proposal </a:t>
          </a:r>
          <a:endParaRPr lang="en-US" dirty="0"/>
        </a:p>
      </dgm:t>
    </dgm:pt>
    <dgm:pt modelId="{6D47F680-613E-4F55-B7BA-565691C1463F}" type="parTrans" cxnId="{BFFB7C3B-06A8-46E8-8687-66DC901502D9}">
      <dgm:prSet/>
      <dgm:spPr/>
      <dgm:t>
        <a:bodyPr/>
        <a:lstStyle/>
        <a:p>
          <a:endParaRPr lang="en-US"/>
        </a:p>
      </dgm:t>
    </dgm:pt>
    <dgm:pt modelId="{F184F2D6-F0B8-4E9B-872D-56C956678A1D}" type="sibTrans" cxnId="{BFFB7C3B-06A8-46E8-8687-66DC901502D9}">
      <dgm:prSet/>
      <dgm:spPr/>
      <dgm:t>
        <a:bodyPr/>
        <a:lstStyle/>
        <a:p>
          <a:endParaRPr lang="en-US"/>
        </a:p>
      </dgm:t>
    </dgm:pt>
    <dgm:pt modelId="{EAAB5B53-C8FB-42AF-B0A5-AE7F67E2228A}" type="pres">
      <dgm:prSet presAssocID="{FE2CD945-6E8C-4577-903E-AD213E84DDE2}" presName="arrowDiagram" presStyleCnt="0">
        <dgm:presLayoutVars>
          <dgm:chMax val="5"/>
          <dgm:dir/>
          <dgm:resizeHandles val="exact"/>
        </dgm:presLayoutVars>
      </dgm:prSet>
      <dgm:spPr/>
    </dgm:pt>
    <dgm:pt modelId="{1498CE78-8717-46F5-BF94-620974815F63}" type="pres">
      <dgm:prSet presAssocID="{FE2CD945-6E8C-4577-903E-AD213E84DDE2}" presName="arrow" presStyleLbl="bgShp" presStyleIdx="0" presStyleCnt="1" custLinFactNeighborX="-45536" custLinFactNeighborY="-31190"/>
      <dgm:spPr/>
    </dgm:pt>
    <dgm:pt modelId="{74B3C42D-1206-4DFB-AC8B-D17F511BA6BE}" type="pres">
      <dgm:prSet presAssocID="{FE2CD945-6E8C-4577-903E-AD213E84DDE2}" presName="arrowDiagram3" presStyleCnt="0"/>
      <dgm:spPr/>
    </dgm:pt>
    <dgm:pt modelId="{F5C69523-046E-41EC-BCFF-730F15238C91}" type="pres">
      <dgm:prSet presAssocID="{E4D3CE39-F243-417D-8AE8-752E0970AF5B}" presName="bullet3a" presStyleLbl="node1" presStyleIdx="0" presStyleCnt="3"/>
      <dgm:spPr/>
    </dgm:pt>
    <dgm:pt modelId="{A09D7125-0803-4B99-8D00-0D931B1D5BD1}" type="pres">
      <dgm:prSet presAssocID="{E4D3CE39-F243-417D-8AE8-752E0970AF5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A2E6E-41F2-4B18-90C1-D4F330109281}" type="pres">
      <dgm:prSet presAssocID="{17D4DB11-6618-4E66-97FE-61167AE97B6E}" presName="bullet3b" presStyleLbl="node1" presStyleIdx="1" presStyleCnt="3"/>
      <dgm:spPr/>
    </dgm:pt>
    <dgm:pt modelId="{468138ED-FB32-49F8-9B55-464DF524D8F9}" type="pres">
      <dgm:prSet presAssocID="{17D4DB11-6618-4E66-97FE-61167AE97B6E}" presName="textBox3b" presStyleLbl="revTx" presStyleIdx="1" presStyleCnt="3">
        <dgm:presLayoutVars>
          <dgm:bulletEnabled val="1"/>
        </dgm:presLayoutVars>
      </dgm:prSet>
      <dgm:spPr/>
    </dgm:pt>
    <dgm:pt modelId="{BB7E9BA4-D2C4-41A5-94EE-A2C01BEE2247}" type="pres">
      <dgm:prSet presAssocID="{932A599C-0C14-485C-9B0B-9B56D3A00294}" presName="bullet3c" presStyleLbl="node1" presStyleIdx="2" presStyleCnt="3"/>
      <dgm:spPr/>
    </dgm:pt>
    <dgm:pt modelId="{26CF79FB-EBB0-4D01-9C1A-DDF0B9A824C9}" type="pres">
      <dgm:prSet presAssocID="{932A599C-0C14-485C-9B0B-9B56D3A0029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EDB7C-0B60-4885-844B-D1AD1F4D1D18}" srcId="{FE2CD945-6E8C-4577-903E-AD213E84DDE2}" destId="{E4D3CE39-F243-417D-8AE8-752E0970AF5B}" srcOrd="0" destOrd="0" parTransId="{3E2FF70C-CA72-4A01-B674-EC175D93BE0D}" sibTransId="{CEC8182A-FDCC-4FE5-B868-4CDB608A6E65}"/>
    <dgm:cxn modelId="{A40EE90F-EFF5-4267-9BD6-0FEC89423F52}" type="presOf" srcId="{17D4DB11-6618-4E66-97FE-61167AE97B6E}" destId="{468138ED-FB32-49F8-9B55-464DF524D8F9}" srcOrd="0" destOrd="0" presId="urn:microsoft.com/office/officeart/2005/8/layout/arrow2"/>
    <dgm:cxn modelId="{4D59FD70-4ACC-4D54-B220-86B9C1C8A480}" type="presOf" srcId="{E4D3CE39-F243-417D-8AE8-752E0970AF5B}" destId="{A09D7125-0803-4B99-8D00-0D931B1D5BD1}" srcOrd="0" destOrd="0" presId="urn:microsoft.com/office/officeart/2005/8/layout/arrow2"/>
    <dgm:cxn modelId="{BFFB7C3B-06A8-46E8-8687-66DC901502D9}" srcId="{FE2CD945-6E8C-4577-903E-AD213E84DDE2}" destId="{932A599C-0C14-485C-9B0B-9B56D3A00294}" srcOrd="2" destOrd="0" parTransId="{6D47F680-613E-4F55-B7BA-565691C1463F}" sibTransId="{F184F2D6-F0B8-4E9B-872D-56C956678A1D}"/>
    <dgm:cxn modelId="{1725995D-00C9-4AA4-A635-AAE03F0B3529}" type="presOf" srcId="{FE2CD945-6E8C-4577-903E-AD213E84DDE2}" destId="{EAAB5B53-C8FB-42AF-B0A5-AE7F67E2228A}" srcOrd="0" destOrd="0" presId="urn:microsoft.com/office/officeart/2005/8/layout/arrow2"/>
    <dgm:cxn modelId="{B3416883-CB53-4AC4-B9CC-FB344BB9849F}" srcId="{FE2CD945-6E8C-4577-903E-AD213E84DDE2}" destId="{17D4DB11-6618-4E66-97FE-61167AE97B6E}" srcOrd="1" destOrd="0" parTransId="{8415072E-E896-4824-9476-9E8FA1C0B686}" sibTransId="{9AADB258-4C88-49FF-AD7E-F640EF10FB0E}"/>
    <dgm:cxn modelId="{00E5A77F-9FA2-4623-A5F7-AD1234DB2A21}" type="presOf" srcId="{932A599C-0C14-485C-9B0B-9B56D3A00294}" destId="{26CF79FB-EBB0-4D01-9C1A-DDF0B9A824C9}" srcOrd="0" destOrd="0" presId="urn:microsoft.com/office/officeart/2005/8/layout/arrow2"/>
    <dgm:cxn modelId="{0A7204EF-2E52-4080-AD7D-9FDBE3911502}" type="presParOf" srcId="{EAAB5B53-C8FB-42AF-B0A5-AE7F67E2228A}" destId="{1498CE78-8717-46F5-BF94-620974815F63}" srcOrd="0" destOrd="0" presId="urn:microsoft.com/office/officeart/2005/8/layout/arrow2"/>
    <dgm:cxn modelId="{87792D70-8BC5-493C-A6E7-28A205EDF783}" type="presParOf" srcId="{EAAB5B53-C8FB-42AF-B0A5-AE7F67E2228A}" destId="{74B3C42D-1206-4DFB-AC8B-D17F511BA6BE}" srcOrd="1" destOrd="0" presId="urn:microsoft.com/office/officeart/2005/8/layout/arrow2"/>
    <dgm:cxn modelId="{7D3769C4-6D8B-45D8-9827-DAB4C8DA7AC9}" type="presParOf" srcId="{74B3C42D-1206-4DFB-AC8B-D17F511BA6BE}" destId="{F5C69523-046E-41EC-BCFF-730F15238C91}" srcOrd="0" destOrd="0" presId="urn:microsoft.com/office/officeart/2005/8/layout/arrow2"/>
    <dgm:cxn modelId="{985ACFFC-F177-483C-B5DC-85282A27EC40}" type="presParOf" srcId="{74B3C42D-1206-4DFB-AC8B-D17F511BA6BE}" destId="{A09D7125-0803-4B99-8D00-0D931B1D5BD1}" srcOrd="1" destOrd="0" presId="urn:microsoft.com/office/officeart/2005/8/layout/arrow2"/>
    <dgm:cxn modelId="{1059EA59-945B-4084-BCDF-F873AECD584B}" type="presParOf" srcId="{74B3C42D-1206-4DFB-AC8B-D17F511BA6BE}" destId="{5E0A2E6E-41F2-4B18-90C1-D4F330109281}" srcOrd="2" destOrd="0" presId="urn:microsoft.com/office/officeart/2005/8/layout/arrow2"/>
    <dgm:cxn modelId="{DD979398-2A6B-4E5A-84A8-5AFBD681825B}" type="presParOf" srcId="{74B3C42D-1206-4DFB-AC8B-D17F511BA6BE}" destId="{468138ED-FB32-49F8-9B55-464DF524D8F9}" srcOrd="3" destOrd="0" presId="urn:microsoft.com/office/officeart/2005/8/layout/arrow2"/>
    <dgm:cxn modelId="{810731A8-ABB7-43DB-AA2E-DD572683EA5B}" type="presParOf" srcId="{74B3C42D-1206-4DFB-AC8B-D17F511BA6BE}" destId="{BB7E9BA4-D2C4-41A5-94EE-A2C01BEE2247}" srcOrd="4" destOrd="0" presId="urn:microsoft.com/office/officeart/2005/8/layout/arrow2"/>
    <dgm:cxn modelId="{9C45E29B-72F8-4F5C-8414-A43563B6F72E}" type="presParOf" srcId="{74B3C42D-1206-4DFB-AC8B-D17F511BA6BE}" destId="{26CF79FB-EBB0-4D01-9C1A-DDF0B9A824C9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1113-4D79-4B0E-ABD3-15BF35D42A2D}" type="datetimeFigureOut">
              <a:rPr lang="en-US" smtClean="0"/>
              <a:pPr/>
              <a:t>9/27/2008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1AD8-3F19-419D-95D1-C4E18034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nice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85800" y="-1"/>
            <a:ext cx="7696200" cy="685800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Living In Venice</a:t>
            </a:r>
            <a:br>
              <a:rPr lang="en-US" dirty="0" smtClean="0"/>
            </a:br>
            <a:r>
              <a:rPr lang="en-US" dirty="0" smtClean="0"/>
              <a:t>A Study of Quality of Life in Venice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76800"/>
            <a:ext cx="4800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Stephanie Miskell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Tobin McGee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Josh Luther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Jenny Lund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Italian (</a:t>
            </a:r>
            <a:r>
              <a:rPr lang="en-US" dirty="0" err="1" smtClean="0"/>
              <a:t>Cittia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Venezia</a:t>
            </a:r>
            <a:r>
              <a:rPr lang="en-US" dirty="0" smtClean="0"/>
              <a:t> Website)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Information about Venice (Historical Center)</a:t>
            </a:r>
          </a:p>
          <a:p>
            <a:pPr>
              <a:buNone/>
            </a:pPr>
            <a:r>
              <a:rPr lang="en-US" dirty="0" smtClean="0"/>
              <a:t>Most of the data about Venice is about tides</a:t>
            </a:r>
          </a:p>
          <a:p>
            <a:endParaRPr lang="en-US" dirty="0"/>
          </a:p>
        </p:txBody>
      </p:sp>
      <p:pic>
        <p:nvPicPr>
          <p:cNvPr id="4" name="Picture 3" descr="hurdle_jump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799"/>
            <a:ext cx="3886200" cy="3048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nice_canal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/>
        </p:nvGraphicFramePr>
        <p:xfrm>
          <a:off x="304800" y="635000"/>
          <a:ext cx="8534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pic>
        <p:nvPicPr>
          <p:cNvPr id="1028" name="Picture 4" descr="C:\Users\smiskell\AppData\Local\Microsoft\Windows\Temporary Internet Files\Content.IE5\02JIWS3F\MCj043805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Picture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4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pic>
        <p:nvPicPr>
          <p:cNvPr id="3075" name="Picture 3" descr="C:\Users\smiskell\AppData\Local\Microsoft\Windows\Temporary Internet Files\Content.IE5\8318IN93\MCj014948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455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9067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Chart with Population Prediction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154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Living In Venice A Study of Quality of Life in Venice</vt:lpstr>
      <vt:lpstr>Big Picture</vt:lpstr>
      <vt:lpstr>Local Picture</vt:lpstr>
      <vt:lpstr>Gap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Venice A Study of Quality of Life in Venice</dc:title>
  <dc:creator>CCC Labs</dc:creator>
  <cp:lastModifiedBy>smiskell</cp:lastModifiedBy>
  <cp:revision>15</cp:revision>
  <dcterms:created xsi:type="dcterms:W3CDTF">2008-09-26T19:54:58Z</dcterms:created>
  <dcterms:modified xsi:type="dcterms:W3CDTF">2008-09-29T13:44:09Z</dcterms:modified>
</cp:coreProperties>
</file>