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charts/chart1.xml" ContentType="application/vnd.openxmlformats-officedocument.drawingml.chart+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Default Extension="gif" ContentType="image/gif"/>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1"/>
  </p:notesMasterIdLst>
  <p:sldIdLst>
    <p:sldId id="256" r:id="rId4"/>
    <p:sldId id="265" r:id="rId5"/>
    <p:sldId id="276" r:id="rId6"/>
    <p:sldId id="266" r:id="rId7"/>
    <p:sldId id="270" r:id="rId8"/>
    <p:sldId id="271" r:id="rId9"/>
    <p:sldId id="260" r:id="rId10"/>
    <p:sldId id="272" r:id="rId11"/>
    <p:sldId id="259" r:id="rId12"/>
    <p:sldId id="275" r:id="rId13"/>
    <p:sldId id="273" r:id="rId14"/>
    <p:sldId id="261" r:id="rId15"/>
    <p:sldId id="274" r:id="rId16"/>
    <p:sldId id="262" r:id="rId17"/>
    <p:sldId id="263" r:id="rId18"/>
    <p:sldId id="264" r:id="rId19"/>
    <p:sldId id="26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2" autoAdjust="0"/>
    <p:restoredTop sz="94660"/>
  </p:normalViewPr>
  <p:slideViewPr>
    <p:cSldViewPr>
      <p:cViewPr varScale="1">
        <p:scale>
          <a:sx n="88" d="100"/>
          <a:sy n="88"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miskell\Desktop\GDP%20All%20Citie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b="1" i="0" u="none" strike="noStrike" baseline="0" dirty="0" smtClean="0"/>
              <a:t>Categorization</a:t>
            </a:r>
            <a:r>
              <a:rPr lang="en-US" sz="1800" b="1" i="0" u="none" strike="noStrike" baseline="0" dirty="0" smtClean="0"/>
              <a:t> </a:t>
            </a:r>
            <a:r>
              <a:rPr lang="en-US" sz="1600" baseline="0" dirty="0" smtClean="0"/>
              <a:t>of Job </a:t>
            </a:r>
            <a:r>
              <a:rPr lang="en-US" sz="1600" baseline="0" dirty="0"/>
              <a:t>Market of Major Italian Cities</a:t>
            </a:r>
            <a:endParaRPr lang="en-US" sz="1600" dirty="0"/>
          </a:p>
        </c:rich>
      </c:tx>
      <c:layout>
        <c:manualLayout>
          <c:xMode val="edge"/>
          <c:yMode val="edge"/>
          <c:x val="1.8802727784027005E-2"/>
          <c:y val="6.7825363293002965E-4"/>
        </c:manualLayout>
      </c:layout>
    </c:title>
    <c:plotArea>
      <c:layout>
        <c:manualLayout>
          <c:layoutTarget val="inner"/>
          <c:xMode val="edge"/>
          <c:yMode val="edge"/>
          <c:x val="0.12445303712035996"/>
          <c:y val="8.983563792330837E-2"/>
          <c:w val="0.62677200506186725"/>
          <c:h val="0.85607883618206282"/>
        </c:manualLayout>
      </c:layout>
      <c:radarChart>
        <c:radarStyle val="marker"/>
        <c:ser>
          <c:idx val="0"/>
          <c:order val="0"/>
          <c:tx>
            <c:strRef>
              <c:f>Sheet1!$H$1</c:f>
              <c:strCache>
                <c:ptCount val="1"/>
                <c:pt idx="0">
                  <c:v>% Argiculture</c:v>
                </c:pt>
              </c:strCache>
            </c:strRef>
          </c:tx>
          <c:spPr>
            <a:ln w="6350"/>
          </c:spPr>
          <c:marker>
            <c:symbol val="x"/>
            <c:size val="3"/>
            <c:spPr>
              <a:ln>
                <a:solidFill>
                  <a:srgbClr val="FF0000"/>
                </a:solidFill>
              </a:ln>
            </c:spPr>
          </c:marker>
          <c:cat>
            <c:strRef>
              <c:f>Sheet1!$A$2:$A$15</c:f>
              <c:strCache>
                <c:ptCount val="14"/>
                <c:pt idx="0">
                  <c:v>Bari</c:v>
                </c:pt>
                <c:pt idx="1">
                  <c:v>Bologna</c:v>
                </c:pt>
                <c:pt idx="2">
                  <c:v>Catania</c:v>
                </c:pt>
                <c:pt idx="3">
                  <c:v>Firenze</c:v>
                </c:pt>
                <c:pt idx="4">
                  <c:v>Genova</c:v>
                </c:pt>
                <c:pt idx="5">
                  <c:v>Milano</c:v>
                </c:pt>
                <c:pt idx="6">
                  <c:v>Napoli</c:v>
                </c:pt>
                <c:pt idx="7">
                  <c:v>Palermo</c:v>
                </c:pt>
                <c:pt idx="8">
                  <c:v>Roma</c:v>
                </c:pt>
                <c:pt idx="9">
                  <c:v>Torino</c:v>
                </c:pt>
                <c:pt idx="10">
                  <c:v>Venezia</c:v>
                </c:pt>
                <c:pt idx="11">
                  <c:v>Padova</c:v>
                </c:pt>
                <c:pt idx="12">
                  <c:v>Verona</c:v>
                </c:pt>
                <c:pt idx="13">
                  <c:v>Trieste</c:v>
                </c:pt>
              </c:strCache>
            </c:strRef>
          </c:cat>
          <c:val>
            <c:numRef>
              <c:f>Sheet1!$H$2:$H$15</c:f>
              <c:numCache>
                <c:formatCode>General</c:formatCode>
                <c:ptCount val="14"/>
                <c:pt idx="0">
                  <c:v>3.4</c:v>
                </c:pt>
                <c:pt idx="1">
                  <c:v>1.3</c:v>
                </c:pt>
                <c:pt idx="2">
                  <c:v>3.3</c:v>
                </c:pt>
                <c:pt idx="3">
                  <c:v>0.70000000000000018</c:v>
                </c:pt>
                <c:pt idx="4">
                  <c:v>0.4</c:v>
                </c:pt>
                <c:pt idx="5">
                  <c:v>0.2</c:v>
                </c:pt>
                <c:pt idx="6">
                  <c:v>1.6</c:v>
                </c:pt>
                <c:pt idx="7">
                  <c:v>2</c:v>
                </c:pt>
                <c:pt idx="8">
                  <c:v>0.5</c:v>
                </c:pt>
                <c:pt idx="9">
                  <c:v>0.6000000000000002</c:v>
                </c:pt>
                <c:pt idx="10">
                  <c:v>1.5</c:v>
                </c:pt>
                <c:pt idx="11">
                  <c:v>1.6</c:v>
                </c:pt>
                <c:pt idx="12">
                  <c:v>2.6</c:v>
                </c:pt>
                <c:pt idx="13">
                  <c:v>0.6000000000000002</c:v>
                </c:pt>
              </c:numCache>
            </c:numRef>
          </c:val>
        </c:ser>
        <c:ser>
          <c:idx val="1"/>
          <c:order val="1"/>
          <c:tx>
            <c:strRef>
              <c:f>Sheet1!$I$1</c:f>
              <c:strCache>
                <c:ptCount val="1"/>
                <c:pt idx="0">
                  <c:v>% Manufacturing</c:v>
                </c:pt>
              </c:strCache>
            </c:strRef>
          </c:tx>
          <c:spPr>
            <a:ln w="12700">
              <a:solidFill>
                <a:srgbClr val="00B0F0"/>
              </a:solidFill>
            </a:ln>
          </c:spPr>
          <c:marker>
            <c:symbol val="circle"/>
            <c:size val="5"/>
            <c:spPr>
              <a:solidFill>
                <a:srgbClr val="00B0F0"/>
              </a:solidFill>
              <a:ln>
                <a:solidFill>
                  <a:srgbClr val="00B0F0"/>
                </a:solidFill>
              </a:ln>
            </c:spPr>
          </c:marker>
          <c:cat>
            <c:strRef>
              <c:f>Sheet1!$A$2:$A$15</c:f>
              <c:strCache>
                <c:ptCount val="14"/>
                <c:pt idx="0">
                  <c:v>Bari</c:v>
                </c:pt>
                <c:pt idx="1">
                  <c:v>Bologna</c:v>
                </c:pt>
                <c:pt idx="2">
                  <c:v>Catania</c:v>
                </c:pt>
                <c:pt idx="3">
                  <c:v>Firenze</c:v>
                </c:pt>
                <c:pt idx="4">
                  <c:v>Genova</c:v>
                </c:pt>
                <c:pt idx="5">
                  <c:v>Milano</c:v>
                </c:pt>
                <c:pt idx="6">
                  <c:v>Napoli</c:v>
                </c:pt>
                <c:pt idx="7">
                  <c:v>Palermo</c:v>
                </c:pt>
                <c:pt idx="8">
                  <c:v>Roma</c:v>
                </c:pt>
                <c:pt idx="9">
                  <c:v>Torino</c:v>
                </c:pt>
                <c:pt idx="10">
                  <c:v>Venezia</c:v>
                </c:pt>
                <c:pt idx="11">
                  <c:v>Padova</c:v>
                </c:pt>
                <c:pt idx="12">
                  <c:v>Verona</c:v>
                </c:pt>
                <c:pt idx="13">
                  <c:v>Trieste</c:v>
                </c:pt>
              </c:strCache>
            </c:strRef>
          </c:cat>
          <c:val>
            <c:numRef>
              <c:f>Sheet1!$I$2:$I$15</c:f>
              <c:numCache>
                <c:formatCode>General</c:formatCode>
                <c:ptCount val="14"/>
                <c:pt idx="0">
                  <c:v>15.4</c:v>
                </c:pt>
                <c:pt idx="1">
                  <c:v>25.7</c:v>
                </c:pt>
                <c:pt idx="2">
                  <c:v>11.6</c:v>
                </c:pt>
                <c:pt idx="3">
                  <c:v>21.1</c:v>
                </c:pt>
                <c:pt idx="4">
                  <c:v>12.5</c:v>
                </c:pt>
                <c:pt idx="5">
                  <c:v>25.8</c:v>
                </c:pt>
                <c:pt idx="6">
                  <c:v>27.2</c:v>
                </c:pt>
                <c:pt idx="7">
                  <c:v>9</c:v>
                </c:pt>
                <c:pt idx="8">
                  <c:v>8.6</c:v>
                </c:pt>
                <c:pt idx="9">
                  <c:v>22.8</c:v>
                </c:pt>
                <c:pt idx="10">
                  <c:v>15.9</c:v>
                </c:pt>
                <c:pt idx="11">
                  <c:v>27.2</c:v>
                </c:pt>
                <c:pt idx="12">
                  <c:v>26.4</c:v>
                </c:pt>
                <c:pt idx="13">
                  <c:v>13.7</c:v>
                </c:pt>
              </c:numCache>
            </c:numRef>
          </c:val>
          <c:bubble3D val="1"/>
        </c:ser>
        <c:ser>
          <c:idx val="2"/>
          <c:order val="2"/>
          <c:tx>
            <c:strRef>
              <c:f>Sheet1!$J$1</c:f>
              <c:strCache>
                <c:ptCount val="1"/>
                <c:pt idx="0">
                  <c:v>% Construction</c:v>
                </c:pt>
              </c:strCache>
            </c:strRef>
          </c:tx>
          <c:spPr>
            <a:ln w="6350">
              <a:solidFill>
                <a:srgbClr val="002060"/>
              </a:solidFill>
            </a:ln>
          </c:spPr>
          <c:marker>
            <c:symbol val="triangle"/>
            <c:size val="3"/>
            <c:spPr>
              <a:solidFill>
                <a:srgbClr val="002060"/>
              </a:solidFill>
              <a:ln>
                <a:solidFill>
                  <a:srgbClr val="002060"/>
                </a:solidFill>
              </a:ln>
            </c:spPr>
          </c:marker>
          <c:cat>
            <c:strRef>
              <c:f>Sheet1!$A$2:$A$15</c:f>
              <c:strCache>
                <c:ptCount val="14"/>
                <c:pt idx="0">
                  <c:v>Bari</c:v>
                </c:pt>
                <c:pt idx="1">
                  <c:v>Bologna</c:v>
                </c:pt>
                <c:pt idx="2">
                  <c:v>Catania</c:v>
                </c:pt>
                <c:pt idx="3">
                  <c:v>Firenze</c:v>
                </c:pt>
                <c:pt idx="4">
                  <c:v>Genova</c:v>
                </c:pt>
                <c:pt idx="5">
                  <c:v>Milano</c:v>
                </c:pt>
                <c:pt idx="6">
                  <c:v>Napoli</c:v>
                </c:pt>
                <c:pt idx="7">
                  <c:v>Palermo</c:v>
                </c:pt>
                <c:pt idx="8">
                  <c:v>Roma</c:v>
                </c:pt>
                <c:pt idx="9">
                  <c:v>Torino</c:v>
                </c:pt>
                <c:pt idx="10">
                  <c:v>Venezia</c:v>
                </c:pt>
                <c:pt idx="11">
                  <c:v>Padova</c:v>
                </c:pt>
                <c:pt idx="12">
                  <c:v>Verona</c:v>
                </c:pt>
                <c:pt idx="13">
                  <c:v>Trieste</c:v>
                </c:pt>
              </c:strCache>
            </c:strRef>
          </c:cat>
          <c:val>
            <c:numRef>
              <c:f>Sheet1!$J$2:$J$15</c:f>
              <c:numCache>
                <c:formatCode>General</c:formatCode>
                <c:ptCount val="14"/>
                <c:pt idx="0">
                  <c:v>8.8000000000000007</c:v>
                </c:pt>
                <c:pt idx="1">
                  <c:v>5.3</c:v>
                </c:pt>
                <c:pt idx="2">
                  <c:v>5.7</c:v>
                </c:pt>
                <c:pt idx="3">
                  <c:v>4</c:v>
                </c:pt>
                <c:pt idx="4">
                  <c:v>3.4</c:v>
                </c:pt>
                <c:pt idx="5">
                  <c:v>3.8</c:v>
                </c:pt>
                <c:pt idx="6">
                  <c:v>7.4</c:v>
                </c:pt>
                <c:pt idx="7">
                  <c:v>3.7</c:v>
                </c:pt>
                <c:pt idx="8">
                  <c:v>3.4</c:v>
                </c:pt>
                <c:pt idx="9">
                  <c:v>4.3</c:v>
                </c:pt>
                <c:pt idx="10">
                  <c:v>6.3</c:v>
                </c:pt>
                <c:pt idx="11">
                  <c:v>7.4</c:v>
                </c:pt>
                <c:pt idx="12">
                  <c:v>5.5</c:v>
                </c:pt>
                <c:pt idx="13">
                  <c:v>2.1</c:v>
                </c:pt>
              </c:numCache>
            </c:numRef>
          </c:val>
          <c:bubble3D val="1"/>
        </c:ser>
        <c:ser>
          <c:idx val="3"/>
          <c:order val="3"/>
          <c:tx>
            <c:strRef>
              <c:f>Sheet1!$K$1</c:f>
              <c:strCache>
                <c:ptCount val="1"/>
                <c:pt idx="0">
                  <c:v>% Service</c:v>
                </c:pt>
              </c:strCache>
            </c:strRef>
          </c:tx>
          <c:spPr>
            <a:ln w="19050">
              <a:solidFill>
                <a:srgbClr val="CCCC00"/>
              </a:solidFill>
            </a:ln>
          </c:spPr>
          <c:marker>
            <c:symbol val="square"/>
            <c:size val="7"/>
            <c:spPr>
              <a:solidFill>
                <a:srgbClr val="CCCC00"/>
              </a:solidFill>
              <a:ln>
                <a:solidFill>
                  <a:srgbClr val="CCCC00"/>
                </a:solidFill>
              </a:ln>
            </c:spPr>
          </c:marker>
          <c:cat>
            <c:strRef>
              <c:f>Sheet1!$A$2:$A$15</c:f>
              <c:strCache>
                <c:ptCount val="14"/>
                <c:pt idx="0">
                  <c:v>Bari</c:v>
                </c:pt>
                <c:pt idx="1">
                  <c:v>Bologna</c:v>
                </c:pt>
                <c:pt idx="2">
                  <c:v>Catania</c:v>
                </c:pt>
                <c:pt idx="3">
                  <c:v>Firenze</c:v>
                </c:pt>
                <c:pt idx="4">
                  <c:v>Genova</c:v>
                </c:pt>
                <c:pt idx="5">
                  <c:v>Milano</c:v>
                </c:pt>
                <c:pt idx="6">
                  <c:v>Napoli</c:v>
                </c:pt>
                <c:pt idx="7">
                  <c:v>Palermo</c:v>
                </c:pt>
                <c:pt idx="8">
                  <c:v>Roma</c:v>
                </c:pt>
                <c:pt idx="9">
                  <c:v>Torino</c:v>
                </c:pt>
                <c:pt idx="10">
                  <c:v>Venezia</c:v>
                </c:pt>
                <c:pt idx="11">
                  <c:v>Padova</c:v>
                </c:pt>
                <c:pt idx="12">
                  <c:v>Verona</c:v>
                </c:pt>
                <c:pt idx="13">
                  <c:v>Trieste</c:v>
                </c:pt>
              </c:strCache>
            </c:strRef>
          </c:cat>
          <c:val>
            <c:numRef>
              <c:f>Sheet1!$K$2:$K$15</c:f>
              <c:numCache>
                <c:formatCode>General</c:formatCode>
                <c:ptCount val="14"/>
                <c:pt idx="0">
                  <c:v>72.400000000000006</c:v>
                </c:pt>
                <c:pt idx="1">
                  <c:v>67.7</c:v>
                </c:pt>
                <c:pt idx="2">
                  <c:v>79.400000000000006</c:v>
                </c:pt>
                <c:pt idx="3">
                  <c:v>74.2</c:v>
                </c:pt>
                <c:pt idx="4">
                  <c:v>83.7</c:v>
                </c:pt>
                <c:pt idx="5">
                  <c:v>70.2</c:v>
                </c:pt>
                <c:pt idx="6">
                  <c:v>63.8</c:v>
                </c:pt>
                <c:pt idx="7">
                  <c:v>85.3</c:v>
                </c:pt>
                <c:pt idx="8">
                  <c:v>87.5</c:v>
                </c:pt>
                <c:pt idx="9">
                  <c:v>72.3</c:v>
                </c:pt>
                <c:pt idx="10">
                  <c:v>76.3</c:v>
                </c:pt>
                <c:pt idx="11">
                  <c:v>63.8</c:v>
                </c:pt>
                <c:pt idx="12">
                  <c:v>65.5</c:v>
                </c:pt>
                <c:pt idx="13">
                  <c:v>83.6</c:v>
                </c:pt>
              </c:numCache>
            </c:numRef>
          </c:val>
          <c:bubble3D val="1"/>
        </c:ser>
        <c:axId val="49801856"/>
        <c:axId val="49414528"/>
      </c:radarChart>
      <c:catAx>
        <c:axId val="49801856"/>
        <c:scaling>
          <c:orientation val="minMax"/>
        </c:scaling>
        <c:axPos val="b"/>
        <c:majorGridlines/>
        <c:numFmt formatCode="General" sourceLinked="1"/>
        <c:majorTickMark val="none"/>
        <c:tickLblPos val="nextTo"/>
        <c:spPr>
          <a:ln w="9525">
            <a:noFill/>
          </a:ln>
        </c:spPr>
        <c:crossAx val="49414528"/>
        <c:crosses val="autoZero"/>
        <c:auto val="1"/>
        <c:lblAlgn val="ctr"/>
        <c:lblOffset val="100"/>
      </c:catAx>
      <c:valAx>
        <c:axId val="49414528"/>
        <c:scaling>
          <c:orientation val="minMax"/>
        </c:scaling>
        <c:axPos val="l"/>
        <c:majorGridlines/>
        <c:numFmt formatCode="General" sourceLinked="1"/>
        <c:majorTickMark val="none"/>
        <c:tickLblPos val="nextTo"/>
        <c:crossAx val="49801856"/>
        <c:crosses val="autoZero"/>
        <c:crossBetween val="between"/>
      </c:valAx>
    </c:plotArea>
    <c:legend>
      <c:legendPos val="r"/>
      <c:layout>
        <c:manualLayout>
          <c:xMode val="edge"/>
          <c:yMode val="edge"/>
          <c:x val="0.7934806196100489"/>
          <c:y val="4.9898534024710381E-2"/>
          <c:w val="0.18941634013011213"/>
          <c:h val="0.36441120926957321"/>
        </c:manualLayout>
      </c:layout>
      <c:txPr>
        <a:bodyPr/>
        <a:lstStyle/>
        <a:p>
          <a:pPr rtl="0">
            <a:defRPr/>
          </a:pPr>
          <a:endParaRPr lang="en-U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A591F9-83EC-4BA0-98A9-47EF0B73D5D1}" type="doc">
      <dgm:prSet loTypeId="urn:microsoft.com/office/officeart/2005/8/layout/radial5" loCatId="relationship" qsTypeId="urn:microsoft.com/office/officeart/2005/8/quickstyle/simple5" qsCatId="simple" csTypeId="urn:microsoft.com/office/officeart/2005/8/colors/colorful5" csCatId="colorful" phldr="1"/>
      <dgm:spPr/>
      <dgm:t>
        <a:bodyPr/>
        <a:lstStyle/>
        <a:p>
          <a:endParaRPr lang="en-US"/>
        </a:p>
      </dgm:t>
    </dgm:pt>
    <dgm:pt modelId="{C6A199AC-90DC-4643-BFE4-FEECB7387384}">
      <dgm:prSet phldrT="[Text]"/>
      <dgm:spPr/>
      <dgm:t>
        <a:bodyPr/>
        <a:lstStyle/>
        <a:p>
          <a:r>
            <a:rPr lang="en-US" dirty="0" smtClean="0"/>
            <a:t>Our mission is to investigate the determining factors of the quality of life of Venetians and to compile our findings into an accessible form for future projects </a:t>
          </a:r>
          <a:endParaRPr lang="en-US" dirty="0"/>
        </a:p>
      </dgm:t>
    </dgm:pt>
    <dgm:pt modelId="{D674ED99-34D4-4F33-9A80-E86BB67A4E7E}" type="parTrans" cxnId="{9FC0BDB5-169C-4349-9C9B-BDB378FDC068}">
      <dgm:prSet/>
      <dgm:spPr/>
      <dgm:t>
        <a:bodyPr/>
        <a:lstStyle/>
        <a:p>
          <a:endParaRPr lang="en-US"/>
        </a:p>
      </dgm:t>
    </dgm:pt>
    <dgm:pt modelId="{66D813BE-A78C-4E38-88DD-9C8ECCC9F6F9}" type="sibTrans" cxnId="{9FC0BDB5-169C-4349-9C9B-BDB378FDC068}">
      <dgm:prSet/>
      <dgm:spPr/>
      <dgm:t>
        <a:bodyPr/>
        <a:lstStyle/>
        <a:p>
          <a:endParaRPr lang="en-US"/>
        </a:p>
      </dgm:t>
    </dgm:pt>
    <dgm:pt modelId="{64CA26FA-CEA6-448C-A7EC-E53269CA156B}">
      <dgm:prSet phldrT="[Text]"/>
      <dgm:spPr/>
      <dgm:t>
        <a:bodyPr/>
        <a:lstStyle/>
        <a:p>
          <a:r>
            <a:rPr lang="en-US" b="0" i="0" dirty="0" smtClean="0"/>
            <a:t>To analyze all relevant information pertaining to life in Venice</a:t>
          </a:r>
          <a:endParaRPr lang="en-US" dirty="0"/>
        </a:p>
      </dgm:t>
    </dgm:pt>
    <dgm:pt modelId="{4C7E2280-CD1B-4BCF-8F82-13236E5511C7}" type="parTrans" cxnId="{EFE82320-D36B-4F0D-B220-8845CC7B075E}">
      <dgm:prSet/>
      <dgm:spPr/>
      <dgm:t>
        <a:bodyPr/>
        <a:lstStyle/>
        <a:p>
          <a:endParaRPr lang="en-US"/>
        </a:p>
      </dgm:t>
    </dgm:pt>
    <dgm:pt modelId="{69B5B288-A6B5-476E-81DD-4BCEC444236D}" type="sibTrans" cxnId="{EFE82320-D36B-4F0D-B220-8845CC7B075E}">
      <dgm:prSet/>
      <dgm:spPr/>
      <dgm:t>
        <a:bodyPr/>
        <a:lstStyle/>
        <a:p>
          <a:endParaRPr lang="en-US"/>
        </a:p>
      </dgm:t>
    </dgm:pt>
    <dgm:pt modelId="{1C01AA04-471E-45C9-8338-4995CC46DCC3}">
      <dgm:prSet phldrT="[Text]"/>
      <dgm:spPr/>
      <dgm:t>
        <a:bodyPr/>
        <a:lstStyle/>
        <a:p>
          <a:r>
            <a:rPr lang="en-US" dirty="0" smtClean="0"/>
            <a:t>To predict future trends of Venice based on research and collected data</a:t>
          </a:r>
          <a:endParaRPr lang="en-US" dirty="0"/>
        </a:p>
      </dgm:t>
    </dgm:pt>
    <dgm:pt modelId="{A8C59CE6-41E8-4D13-94FA-057A57926713}" type="parTrans" cxnId="{96ADA258-FCCB-4A3D-B581-365C2FE3DF48}">
      <dgm:prSet/>
      <dgm:spPr/>
      <dgm:t>
        <a:bodyPr/>
        <a:lstStyle/>
        <a:p>
          <a:endParaRPr lang="en-US"/>
        </a:p>
      </dgm:t>
    </dgm:pt>
    <dgm:pt modelId="{DC263047-FEE5-4F18-8ABC-D67191F0A721}" type="sibTrans" cxnId="{96ADA258-FCCB-4A3D-B581-365C2FE3DF48}">
      <dgm:prSet/>
      <dgm:spPr/>
      <dgm:t>
        <a:bodyPr/>
        <a:lstStyle/>
        <a:p>
          <a:endParaRPr lang="en-US"/>
        </a:p>
      </dgm:t>
    </dgm:pt>
    <dgm:pt modelId="{028C88E0-F67A-4001-92B0-9A37A0FAB46C}">
      <dgm:prSet phldrT="[Text]"/>
      <dgm:spPr/>
      <dgm:t>
        <a:bodyPr/>
        <a:lstStyle/>
        <a:p>
          <a:r>
            <a:rPr lang="en-US" dirty="0" smtClean="0"/>
            <a:t>To investigate  Venetians' opinions on the quality of life</a:t>
          </a:r>
          <a:endParaRPr lang="en-US" dirty="0"/>
        </a:p>
      </dgm:t>
    </dgm:pt>
    <dgm:pt modelId="{81E434E5-F8EC-49A2-B84A-E5DEEEE03785}" type="parTrans" cxnId="{FDE50DED-AC74-4D8C-B90B-D4312598894D}">
      <dgm:prSet/>
      <dgm:spPr/>
      <dgm:t>
        <a:bodyPr/>
        <a:lstStyle/>
        <a:p>
          <a:endParaRPr lang="en-US"/>
        </a:p>
      </dgm:t>
    </dgm:pt>
    <dgm:pt modelId="{0043387E-D51E-4832-B9EC-585A65C0CEBA}" type="sibTrans" cxnId="{FDE50DED-AC74-4D8C-B90B-D4312598894D}">
      <dgm:prSet/>
      <dgm:spPr/>
      <dgm:t>
        <a:bodyPr/>
        <a:lstStyle/>
        <a:p>
          <a:endParaRPr lang="en-US"/>
        </a:p>
      </dgm:t>
    </dgm:pt>
    <dgm:pt modelId="{14CBC55D-54AA-4590-8CBD-1800C42BBE95}">
      <dgm:prSet phldrT="[Text]"/>
      <dgm:spPr/>
      <dgm:t>
        <a:bodyPr/>
        <a:lstStyle/>
        <a:p>
          <a:r>
            <a:rPr lang="en-US" b="0" i="0" dirty="0" smtClean="0"/>
            <a:t>To explore actions taken by the Venetian government or other key organizations involved</a:t>
          </a:r>
          <a:endParaRPr lang="en-US" dirty="0"/>
        </a:p>
      </dgm:t>
    </dgm:pt>
    <dgm:pt modelId="{056F6FDA-49F3-4B23-888F-D85EB7044777}" type="parTrans" cxnId="{ACA2B331-2C07-4358-AD3A-0ED69F7AA516}">
      <dgm:prSet/>
      <dgm:spPr/>
      <dgm:t>
        <a:bodyPr/>
        <a:lstStyle/>
        <a:p>
          <a:endParaRPr lang="en-US"/>
        </a:p>
      </dgm:t>
    </dgm:pt>
    <dgm:pt modelId="{AEF0F42A-6889-4921-B561-019B4DB9E11D}" type="sibTrans" cxnId="{ACA2B331-2C07-4358-AD3A-0ED69F7AA516}">
      <dgm:prSet/>
      <dgm:spPr/>
      <dgm:t>
        <a:bodyPr/>
        <a:lstStyle/>
        <a:p>
          <a:endParaRPr lang="en-US"/>
        </a:p>
      </dgm:t>
    </dgm:pt>
    <dgm:pt modelId="{BE582672-D175-4592-BD4C-6CDF623A9C2F}" type="pres">
      <dgm:prSet presAssocID="{55A591F9-83EC-4BA0-98A9-47EF0B73D5D1}" presName="Name0" presStyleCnt="0">
        <dgm:presLayoutVars>
          <dgm:chMax val="1"/>
          <dgm:dir/>
          <dgm:animLvl val="ctr"/>
          <dgm:resizeHandles val="exact"/>
        </dgm:presLayoutVars>
      </dgm:prSet>
      <dgm:spPr/>
      <dgm:t>
        <a:bodyPr/>
        <a:lstStyle/>
        <a:p>
          <a:endParaRPr lang="en-US"/>
        </a:p>
      </dgm:t>
    </dgm:pt>
    <dgm:pt modelId="{E521FFB0-BED9-4C68-A57D-F2332E3B50A3}" type="pres">
      <dgm:prSet presAssocID="{C6A199AC-90DC-4643-BFE4-FEECB7387384}" presName="centerShape" presStyleLbl="node0" presStyleIdx="0" presStyleCnt="1"/>
      <dgm:spPr/>
      <dgm:t>
        <a:bodyPr/>
        <a:lstStyle/>
        <a:p>
          <a:endParaRPr lang="en-US"/>
        </a:p>
      </dgm:t>
    </dgm:pt>
    <dgm:pt modelId="{BD862696-BB35-4451-A0E8-108F1B1F2F87}" type="pres">
      <dgm:prSet presAssocID="{4C7E2280-CD1B-4BCF-8F82-13236E5511C7}" presName="parTrans" presStyleLbl="sibTrans2D1" presStyleIdx="0" presStyleCnt="4"/>
      <dgm:spPr/>
      <dgm:t>
        <a:bodyPr/>
        <a:lstStyle/>
        <a:p>
          <a:endParaRPr lang="en-US"/>
        </a:p>
      </dgm:t>
    </dgm:pt>
    <dgm:pt modelId="{2634CE60-467F-4D10-A207-2F874403657F}" type="pres">
      <dgm:prSet presAssocID="{4C7E2280-CD1B-4BCF-8F82-13236E5511C7}" presName="connectorText" presStyleLbl="sibTrans2D1" presStyleIdx="0" presStyleCnt="4"/>
      <dgm:spPr/>
      <dgm:t>
        <a:bodyPr/>
        <a:lstStyle/>
        <a:p>
          <a:endParaRPr lang="en-US"/>
        </a:p>
      </dgm:t>
    </dgm:pt>
    <dgm:pt modelId="{14C1F3F9-D524-453E-BE62-76F301869ACE}" type="pres">
      <dgm:prSet presAssocID="{64CA26FA-CEA6-448C-A7EC-E53269CA156B}" presName="node" presStyleLbl="node1" presStyleIdx="0" presStyleCnt="4">
        <dgm:presLayoutVars>
          <dgm:bulletEnabled val="1"/>
        </dgm:presLayoutVars>
      </dgm:prSet>
      <dgm:spPr/>
      <dgm:t>
        <a:bodyPr/>
        <a:lstStyle/>
        <a:p>
          <a:endParaRPr lang="en-US"/>
        </a:p>
      </dgm:t>
    </dgm:pt>
    <dgm:pt modelId="{D9B81BFA-3879-46C1-A4BC-D5E6BF42BB10}" type="pres">
      <dgm:prSet presAssocID="{A8C59CE6-41E8-4D13-94FA-057A57926713}" presName="parTrans" presStyleLbl="sibTrans2D1" presStyleIdx="1" presStyleCnt="4"/>
      <dgm:spPr/>
      <dgm:t>
        <a:bodyPr/>
        <a:lstStyle/>
        <a:p>
          <a:endParaRPr lang="en-US"/>
        </a:p>
      </dgm:t>
    </dgm:pt>
    <dgm:pt modelId="{8405818C-966B-4BFA-A7A8-108C418BBDFD}" type="pres">
      <dgm:prSet presAssocID="{A8C59CE6-41E8-4D13-94FA-057A57926713}" presName="connectorText" presStyleLbl="sibTrans2D1" presStyleIdx="1" presStyleCnt="4"/>
      <dgm:spPr/>
      <dgm:t>
        <a:bodyPr/>
        <a:lstStyle/>
        <a:p>
          <a:endParaRPr lang="en-US"/>
        </a:p>
      </dgm:t>
    </dgm:pt>
    <dgm:pt modelId="{89F63387-EA69-4CFD-B922-3E2DB78818DE}" type="pres">
      <dgm:prSet presAssocID="{1C01AA04-471E-45C9-8338-4995CC46DCC3}" presName="node" presStyleLbl="node1" presStyleIdx="1" presStyleCnt="4">
        <dgm:presLayoutVars>
          <dgm:bulletEnabled val="1"/>
        </dgm:presLayoutVars>
      </dgm:prSet>
      <dgm:spPr/>
      <dgm:t>
        <a:bodyPr/>
        <a:lstStyle/>
        <a:p>
          <a:endParaRPr lang="en-US"/>
        </a:p>
      </dgm:t>
    </dgm:pt>
    <dgm:pt modelId="{212FB01E-F39F-4F59-ACA9-BEAE427A4B5A}" type="pres">
      <dgm:prSet presAssocID="{81E434E5-F8EC-49A2-B84A-E5DEEEE03785}" presName="parTrans" presStyleLbl="sibTrans2D1" presStyleIdx="2" presStyleCnt="4"/>
      <dgm:spPr/>
      <dgm:t>
        <a:bodyPr/>
        <a:lstStyle/>
        <a:p>
          <a:endParaRPr lang="en-US"/>
        </a:p>
      </dgm:t>
    </dgm:pt>
    <dgm:pt modelId="{D21F7704-D515-4C0B-8C43-D464E95BA37F}" type="pres">
      <dgm:prSet presAssocID="{81E434E5-F8EC-49A2-B84A-E5DEEEE03785}" presName="connectorText" presStyleLbl="sibTrans2D1" presStyleIdx="2" presStyleCnt="4"/>
      <dgm:spPr/>
      <dgm:t>
        <a:bodyPr/>
        <a:lstStyle/>
        <a:p>
          <a:endParaRPr lang="en-US"/>
        </a:p>
      </dgm:t>
    </dgm:pt>
    <dgm:pt modelId="{264044CA-B101-4C27-9933-AD6C7DD0F8AB}" type="pres">
      <dgm:prSet presAssocID="{028C88E0-F67A-4001-92B0-9A37A0FAB46C}" presName="node" presStyleLbl="node1" presStyleIdx="2" presStyleCnt="4">
        <dgm:presLayoutVars>
          <dgm:bulletEnabled val="1"/>
        </dgm:presLayoutVars>
      </dgm:prSet>
      <dgm:spPr/>
      <dgm:t>
        <a:bodyPr/>
        <a:lstStyle/>
        <a:p>
          <a:endParaRPr lang="en-US"/>
        </a:p>
      </dgm:t>
    </dgm:pt>
    <dgm:pt modelId="{B405C70D-E345-49A4-84EE-F966C7BFE484}" type="pres">
      <dgm:prSet presAssocID="{056F6FDA-49F3-4B23-888F-D85EB7044777}" presName="parTrans" presStyleLbl="sibTrans2D1" presStyleIdx="3" presStyleCnt="4"/>
      <dgm:spPr/>
      <dgm:t>
        <a:bodyPr/>
        <a:lstStyle/>
        <a:p>
          <a:endParaRPr lang="en-US"/>
        </a:p>
      </dgm:t>
    </dgm:pt>
    <dgm:pt modelId="{8AA80220-FCDA-491B-AE37-01021476082C}" type="pres">
      <dgm:prSet presAssocID="{056F6FDA-49F3-4B23-888F-D85EB7044777}" presName="connectorText" presStyleLbl="sibTrans2D1" presStyleIdx="3" presStyleCnt="4"/>
      <dgm:spPr/>
      <dgm:t>
        <a:bodyPr/>
        <a:lstStyle/>
        <a:p>
          <a:endParaRPr lang="en-US"/>
        </a:p>
      </dgm:t>
    </dgm:pt>
    <dgm:pt modelId="{F083FD37-C262-4A00-86FF-8C743366F404}" type="pres">
      <dgm:prSet presAssocID="{14CBC55D-54AA-4590-8CBD-1800C42BBE95}" presName="node" presStyleLbl="node1" presStyleIdx="3" presStyleCnt="4">
        <dgm:presLayoutVars>
          <dgm:bulletEnabled val="1"/>
        </dgm:presLayoutVars>
      </dgm:prSet>
      <dgm:spPr/>
      <dgm:t>
        <a:bodyPr/>
        <a:lstStyle/>
        <a:p>
          <a:endParaRPr lang="en-US"/>
        </a:p>
      </dgm:t>
    </dgm:pt>
  </dgm:ptLst>
  <dgm:cxnLst>
    <dgm:cxn modelId="{ACA2B331-2C07-4358-AD3A-0ED69F7AA516}" srcId="{C6A199AC-90DC-4643-BFE4-FEECB7387384}" destId="{14CBC55D-54AA-4590-8CBD-1800C42BBE95}" srcOrd="3" destOrd="0" parTransId="{056F6FDA-49F3-4B23-888F-D85EB7044777}" sibTransId="{AEF0F42A-6889-4921-B561-019B4DB9E11D}"/>
    <dgm:cxn modelId="{96ADA258-FCCB-4A3D-B581-365C2FE3DF48}" srcId="{C6A199AC-90DC-4643-BFE4-FEECB7387384}" destId="{1C01AA04-471E-45C9-8338-4995CC46DCC3}" srcOrd="1" destOrd="0" parTransId="{A8C59CE6-41E8-4D13-94FA-057A57926713}" sibTransId="{DC263047-FEE5-4F18-8ABC-D67191F0A721}"/>
    <dgm:cxn modelId="{253F2FBF-50FD-4E28-A14F-8C5F2DA7F438}" type="presOf" srcId="{056F6FDA-49F3-4B23-888F-D85EB7044777}" destId="{8AA80220-FCDA-491B-AE37-01021476082C}" srcOrd="1" destOrd="0" presId="urn:microsoft.com/office/officeart/2005/8/layout/radial5"/>
    <dgm:cxn modelId="{FDE50DED-AC74-4D8C-B90B-D4312598894D}" srcId="{C6A199AC-90DC-4643-BFE4-FEECB7387384}" destId="{028C88E0-F67A-4001-92B0-9A37A0FAB46C}" srcOrd="2" destOrd="0" parTransId="{81E434E5-F8EC-49A2-B84A-E5DEEEE03785}" sibTransId="{0043387E-D51E-4832-B9EC-585A65C0CEBA}"/>
    <dgm:cxn modelId="{F23F21A8-2E40-4FA6-9725-8446A217B53F}" type="presOf" srcId="{14CBC55D-54AA-4590-8CBD-1800C42BBE95}" destId="{F083FD37-C262-4A00-86FF-8C743366F404}" srcOrd="0" destOrd="0" presId="urn:microsoft.com/office/officeart/2005/8/layout/radial5"/>
    <dgm:cxn modelId="{3FE08524-F2F3-42BB-A16C-C8F2BB49753D}" type="presOf" srcId="{55A591F9-83EC-4BA0-98A9-47EF0B73D5D1}" destId="{BE582672-D175-4592-BD4C-6CDF623A9C2F}" srcOrd="0" destOrd="0" presId="urn:microsoft.com/office/officeart/2005/8/layout/radial5"/>
    <dgm:cxn modelId="{951C26BC-5461-4950-859C-84B5688440F1}" type="presOf" srcId="{028C88E0-F67A-4001-92B0-9A37A0FAB46C}" destId="{264044CA-B101-4C27-9933-AD6C7DD0F8AB}" srcOrd="0" destOrd="0" presId="urn:microsoft.com/office/officeart/2005/8/layout/radial5"/>
    <dgm:cxn modelId="{E80FD1AC-7875-4605-836A-CE1920C86EE8}" type="presOf" srcId="{C6A199AC-90DC-4643-BFE4-FEECB7387384}" destId="{E521FFB0-BED9-4C68-A57D-F2332E3B50A3}" srcOrd="0" destOrd="0" presId="urn:microsoft.com/office/officeart/2005/8/layout/radial5"/>
    <dgm:cxn modelId="{762ACA16-F07C-4F23-933F-AD211A1BB4F4}" type="presOf" srcId="{81E434E5-F8EC-49A2-B84A-E5DEEEE03785}" destId="{212FB01E-F39F-4F59-ACA9-BEAE427A4B5A}" srcOrd="0" destOrd="0" presId="urn:microsoft.com/office/officeart/2005/8/layout/radial5"/>
    <dgm:cxn modelId="{A2F9D87F-E72D-4CBF-82CC-0E89D9DE6E6B}" type="presOf" srcId="{4C7E2280-CD1B-4BCF-8F82-13236E5511C7}" destId="{2634CE60-467F-4D10-A207-2F874403657F}" srcOrd="1" destOrd="0" presId="urn:microsoft.com/office/officeart/2005/8/layout/radial5"/>
    <dgm:cxn modelId="{CF9D8E7D-83D4-4398-B0A8-8405B3253ADC}" type="presOf" srcId="{1C01AA04-471E-45C9-8338-4995CC46DCC3}" destId="{89F63387-EA69-4CFD-B922-3E2DB78818DE}" srcOrd="0" destOrd="0" presId="urn:microsoft.com/office/officeart/2005/8/layout/radial5"/>
    <dgm:cxn modelId="{98CC8794-5E48-4D14-BC09-6A7D256ECD4A}" type="presOf" srcId="{056F6FDA-49F3-4B23-888F-D85EB7044777}" destId="{B405C70D-E345-49A4-84EE-F966C7BFE484}" srcOrd="0" destOrd="0" presId="urn:microsoft.com/office/officeart/2005/8/layout/radial5"/>
    <dgm:cxn modelId="{EFE82320-D36B-4F0D-B220-8845CC7B075E}" srcId="{C6A199AC-90DC-4643-BFE4-FEECB7387384}" destId="{64CA26FA-CEA6-448C-A7EC-E53269CA156B}" srcOrd="0" destOrd="0" parTransId="{4C7E2280-CD1B-4BCF-8F82-13236E5511C7}" sibTransId="{69B5B288-A6B5-476E-81DD-4BCEC444236D}"/>
    <dgm:cxn modelId="{B1CFE543-4871-4E60-A3AA-CD2409B0B31F}" type="presOf" srcId="{A8C59CE6-41E8-4D13-94FA-057A57926713}" destId="{D9B81BFA-3879-46C1-A4BC-D5E6BF42BB10}" srcOrd="0" destOrd="0" presId="urn:microsoft.com/office/officeart/2005/8/layout/radial5"/>
    <dgm:cxn modelId="{698F939F-293C-4423-AAFA-17F845AFF966}" type="presOf" srcId="{4C7E2280-CD1B-4BCF-8F82-13236E5511C7}" destId="{BD862696-BB35-4451-A0E8-108F1B1F2F87}" srcOrd="0" destOrd="0" presId="urn:microsoft.com/office/officeart/2005/8/layout/radial5"/>
    <dgm:cxn modelId="{54CC5F2F-B989-408B-B6C1-0E85E9414987}" type="presOf" srcId="{A8C59CE6-41E8-4D13-94FA-057A57926713}" destId="{8405818C-966B-4BFA-A7A8-108C418BBDFD}" srcOrd="1" destOrd="0" presId="urn:microsoft.com/office/officeart/2005/8/layout/radial5"/>
    <dgm:cxn modelId="{DDB2761A-E5CC-4EF6-8B61-0C8009C1C3A3}" type="presOf" srcId="{81E434E5-F8EC-49A2-B84A-E5DEEEE03785}" destId="{D21F7704-D515-4C0B-8C43-D464E95BA37F}" srcOrd="1" destOrd="0" presId="urn:microsoft.com/office/officeart/2005/8/layout/radial5"/>
    <dgm:cxn modelId="{9FC0BDB5-169C-4349-9C9B-BDB378FDC068}" srcId="{55A591F9-83EC-4BA0-98A9-47EF0B73D5D1}" destId="{C6A199AC-90DC-4643-BFE4-FEECB7387384}" srcOrd="0" destOrd="0" parTransId="{D674ED99-34D4-4F33-9A80-E86BB67A4E7E}" sibTransId="{66D813BE-A78C-4E38-88DD-9C8ECCC9F6F9}"/>
    <dgm:cxn modelId="{0C6D31E0-7CE6-443D-8C93-54483AA029F2}" type="presOf" srcId="{64CA26FA-CEA6-448C-A7EC-E53269CA156B}" destId="{14C1F3F9-D524-453E-BE62-76F301869ACE}" srcOrd="0" destOrd="0" presId="urn:microsoft.com/office/officeart/2005/8/layout/radial5"/>
    <dgm:cxn modelId="{2315559E-BF99-4142-8A93-AB8DB51861ED}" type="presParOf" srcId="{BE582672-D175-4592-BD4C-6CDF623A9C2F}" destId="{E521FFB0-BED9-4C68-A57D-F2332E3B50A3}" srcOrd="0" destOrd="0" presId="urn:microsoft.com/office/officeart/2005/8/layout/radial5"/>
    <dgm:cxn modelId="{A361EB4A-28CC-401D-8BF9-AC5A897F4C56}" type="presParOf" srcId="{BE582672-D175-4592-BD4C-6CDF623A9C2F}" destId="{BD862696-BB35-4451-A0E8-108F1B1F2F87}" srcOrd="1" destOrd="0" presId="urn:microsoft.com/office/officeart/2005/8/layout/radial5"/>
    <dgm:cxn modelId="{686A58EF-411E-4D45-AFDF-35691B0ADE1D}" type="presParOf" srcId="{BD862696-BB35-4451-A0E8-108F1B1F2F87}" destId="{2634CE60-467F-4D10-A207-2F874403657F}" srcOrd="0" destOrd="0" presId="urn:microsoft.com/office/officeart/2005/8/layout/radial5"/>
    <dgm:cxn modelId="{0698AEDD-0470-4EBE-A111-1303B321AC67}" type="presParOf" srcId="{BE582672-D175-4592-BD4C-6CDF623A9C2F}" destId="{14C1F3F9-D524-453E-BE62-76F301869ACE}" srcOrd="2" destOrd="0" presId="urn:microsoft.com/office/officeart/2005/8/layout/radial5"/>
    <dgm:cxn modelId="{2643CCC7-3F1C-45C9-84B0-BA376830AB70}" type="presParOf" srcId="{BE582672-D175-4592-BD4C-6CDF623A9C2F}" destId="{D9B81BFA-3879-46C1-A4BC-D5E6BF42BB10}" srcOrd="3" destOrd="0" presId="urn:microsoft.com/office/officeart/2005/8/layout/radial5"/>
    <dgm:cxn modelId="{504C6CF5-F167-4B1B-A797-7DBB54FDE726}" type="presParOf" srcId="{D9B81BFA-3879-46C1-A4BC-D5E6BF42BB10}" destId="{8405818C-966B-4BFA-A7A8-108C418BBDFD}" srcOrd="0" destOrd="0" presId="urn:microsoft.com/office/officeart/2005/8/layout/radial5"/>
    <dgm:cxn modelId="{8287C95A-861F-4EF3-AB41-0602B98FCFB3}" type="presParOf" srcId="{BE582672-D175-4592-BD4C-6CDF623A9C2F}" destId="{89F63387-EA69-4CFD-B922-3E2DB78818DE}" srcOrd="4" destOrd="0" presId="urn:microsoft.com/office/officeart/2005/8/layout/radial5"/>
    <dgm:cxn modelId="{1B229150-39E7-4DAD-B948-97F468F2BA06}" type="presParOf" srcId="{BE582672-D175-4592-BD4C-6CDF623A9C2F}" destId="{212FB01E-F39F-4F59-ACA9-BEAE427A4B5A}" srcOrd="5" destOrd="0" presId="urn:microsoft.com/office/officeart/2005/8/layout/radial5"/>
    <dgm:cxn modelId="{569F4C69-6CCA-495E-8CA7-5A70551E5596}" type="presParOf" srcId="{212FB01E-F39F-4F59-ACA9-BEAE427A4B5A}" destId="{D21F7704-D515-4C0B-8C43-D464E95BA37F}" srcOrd="0" destOrd="0" presId="urn:microsoft.com/office/officeart/2005/8/layout/radial5"/>
    <dgm:cxn modelId="{C927CC54-7C37-4BDA-9D20-B6AC33F3FDD2}" type="presParOf" srcId="{BE582672-D175-4592-BD4C-6CDF623A9C2F}" destId="{264044CA-B101-4C27-9933-AD6C7DD0F8AB}" srcOrd="6" destOrd="0" presId="urn:microsoft.com/office/officeart/2005/8/layout/radial5"/>
    <dgm:cxn modelId="{C1657CEE-A612-4B45-9A14-D73D4EEE589A}" type="presParOf" srcId="{BE582672-D175-4592-BD4C-6CDF623A9C2F}" destId="{B405C70D-E345-49A4-84EE-F966C7BFE484}" srcOrd="7" destOrd="0" presId="urn:microsoft.com/office/officeart/2005/8/layout/radial5"/>
    <dgm:cxn modelId="{910E16ED-55F5-41EB-955F-3EA90C3049CB}" type="presParOf" srcId="{B405C70D-E345-49A4-84EE-F966C7BFE484}" destId="{8AA80220-FCDA-491B-AE37-01021476082C}" srcOrd="0" destOrd="0" presId="urn:microsoft.com/office/officeart/2005/8/layout/radial5"/>
    <dgm:cxn modelId="{ADBD755D-4973-4C15-AFF0-0F68C1D70B69}" type="presParOf" srcId="{BE582672-D175-4592-BD4C-6CDF623A9C2F}" destId="{F083FD37-C262-4A00-86FF-8C743366F404}" srcOrd="8" destOrd="0" presId="urn:microsoft.com/office/officeart/2005/8/layout/radial5"/>
  </dgm:cxnLst>
  <dgm:bg/>
  <dgm:whole/>
</dgm:dataModel>
</file>

<file path=ppt/diagrams/data2.xml><?xml version="1.0" encoding="utf-8"?>
<dgm:dataModel xmlns:dgm="http://schemas.openxmlformats.org/drawingml/2006/diagram" xmlns:a="http://schemas.openxmlformats.org/drawingml/2006/main">
  <dgm:ptLst>
    <dgm:pt modelId="{55A591F9-83EC-4BA0-98A9-47EF0B73D5D1}" type="doc">
      <dgm:prSet loTypeId="urn:microsoft.com/office/officeart/2005/8/layout/radial5" loCatId="relationship" qsTypeId="urn:microsoft.com/office/officeart/2005/8/quickstyle/simple5" qsCatId="simple" csTypeId="urn:microsoft.com/office/officeart/2005/8/colors/colorful5" csCatId="colorful" phldr="1"/>
      <dgm:spPr/>
      <dgm:t>
        <a:bodyPr/>
        <a:lstStyle/>
        <a:p>
          <a:endParaRPr lang="en-US"/>
        </a:p>
      </dgm:t>
    </dgm:pt>
    <dgm:pt modelId="{C6A199AC-90DC-4643-BFE4-FEECB7387384}">
      <dgm:prSet phldrT="[Text]"/>
      <dgm:spPr/>
      <dgm:t>
        <a:bodyPr/>
        <a:lstStyle/>
        <a:p>
          <a:r>
            <a:rPr lang="en-US" dirty="0" smtClean="0"/>
            <a:t>Our mission is to investigate the determining factors of the quality of life of Venetians and to compile our findings into an accessible form for future projects </a:t>
          </a:r>
          <a:endParaRPr lang="en-US" dirty="0"/>
        </a:p>
      </dgm:t>
    </dgm:pt>
    <dgm:pt modelId="{D674ED99-34D4-4F33-9A80-E86BB67A4E7E}" type="parTrans" cxnId="{9FC0BDB5-169C-4349-9C9B-BDB378FDC068}">
      <dgm:prSet/>
      <dgm:spPr/>
      <dgm:t>
        <a:bodyPr/>
        <a:lstStyle/>
        <a:p>
          <a:endParaRPr lang="en-US"/>
        </a:p>
      </dgm:t>
    </dgm:pt>
    <dgm:pt modelId="{66D813BE-A78C-4E38-88DD-9C8ECCC9F6F9}" type="sibTrans" cxnId="{9FC0BDB5-169C-4349-9C9B-BDB378FDC068}">
      <dgm:prSet/>
      <dgm:spPr/>
      <dgm:t>
        <a:bodyPr/>
        <a:lstStyle/>
        <a:p>
          <a:endParaRPr lang="en-US"/>
        </a:p>
      </dgm:t>
    </dgm:pt>
    <dgm:pt modelId="{1C01AA04-471E-45C9-8338-4995CC46DCC3}">
      <dgm:prSet phldrT="[Text]"/>
      <dgm:spPr/>
      <dgm:t>
        <a:bodyPr/>
        <a:lstStyle/>
        <a:p>
          <a:r>
            <a:rPr lang="en-US" dirty="0" smtClean="0"/>
            <a:t>To predict future trends of Venice based on research and collected data</a:t>
          </a:r>
          <a:endParaRPr lang="en-US" dirty="0"/>
        </a:p>
      </dgm:t>
    </dgm:pt>
    <dgm:pt modelId="{A8C59CE6-41E8-4D13-94FA-057A57926713}" type="parTrans" cxnId="{96ADA258-FCCB-4A3D-B581-365C2FE3DF48}">
      <dgm:prSet/>
      <dgm:spPr/>
      <dgm:t>
        <a:bodyPr/>
        <a:lstStyle/>
        <a:p>
          <a:endParaRPr lang="en-US"/>
        </a:p>
      </dgm:t>
    </dgm:pt>
    <dgm:pt modelId="{DC263047-FEE5-4F18-8ABC-D67191F0A721}" type="sibTrans" cxnId="{96ADA258-FCCB-4A3D-B581-365C2FE3DF48}">
      <dgm:prSet/>
      <dgm:spPr/>
      <dgm:t>
        <a:bodyPr/>
        <a:lstStyle/>
        <a:p>
          <a:endParaRPr lang="en-US"/>
        </a:p>
      </dgm:t>
    </dgm:pt>
    <dgm:pt modelId="{BE582672-D175-4592-BD4C-6CDF623A9C2F}" type="pres">
      <dgm:prSet presAssocID="{55A591F9-83EC-4BA0-98A9-47EF0B73D5D1}" presName="Name0" presStyleCnt="0">
        <dgm:presLayoutVars>
          <dgm:chMax val="1"/>
          <dgm:dir/>
          <dgm:animLvl val="ctr"/>
          <dgm:resizeHandles val="exact"/>
        </dgm:presLayoutVars>
      </dgm:prSet>
      <dgm:spPr/>
      <dgm:t>
        <a:bodyPr/>
        <a:lstStyle/>
        <a:p>
          <a:endParaRPr lang="en-US"/>
        </a:p>
      </dgm:t>
    </dgm:pt>
    <dgm:pt modelId="{E521FFB0-BED9-4C68-A57D-F2332E3B50A3}" type="pres">
      <dgm:prSet presAssocID="{C6A199AC-90DC-4643-BFE4-FEECB7387384}" presName="centerShape" presStyleLbl="node0" presStyleIdx="0" presStyleCnt="1" custScaleX="106744" custScaleY="106743" custLinFactNeighborX="-36489" custLinFactNeighborY="-24106"/>
      <dgm:spPr/>
      <dgm:t>
        <a:bodyPr/>
        <a:lstStyle/>
        <a:p>
          <a:endParaRPr lang="en-US"/>
        </a:p>
      </dgm:t>
    </dgm:pt>
    <dgm:pt modelId="{D9B81BFA-3879-46C1-A4BC-D5E6BF42BB10}" type="pres">
      <dgm:prSet presAssocID="{A8C59CE6-41E8-4D13-94FA-057A57926713}" presName="parTrans" presStyleLbl="sibTrans2D1" presStyleIdx="0" presStyleCnt="1"/>
      <dgm:spPr/>
      <dgm:t>
        <a:bodyPr/>
        <a:lstStyle/>
        <a:p>
          <a:endParaRPr lang="en-US"/>
        </a:p>
      </dgm:t>
    </dgm:pt>
    <dgm:pt modelId="{8405818C-966B-4BFA-A7A8-108C418BBDFD}" type="pres">
      <dgm:prSet presAssocID="{A8C59CE6-41E8-4D13-94FA-057A57926713}" presName="connectorText" presStyleLbl="sibTrans2D1" presStyleIdx="0" presStyleCnt="1"/>
      <dgm:spPr/>
      <dgm:t>
        <a:bodyPr/>
        <a:lstStyle/>
        <a:p>
          <a:endParaRPr lang="en-US"/>
        </a:p>
      </dgm:t>
    </dgm:pt>
    <dgm:pt modelId="{89F63387-EA69-4CFD-B922-3E2DB78818DE}" type="pres">
      <dgm:prSet presAssocID="{1C01AA04-471E-45C9-8338-4995CC46DCC3}" presName="node" presStyleLbl="node1" presStyleIdx="0" presStyleCnt="1" custScaleX="83235" custScaleY="82180" custRadScaleRad="84992" custRadScaleInc="29884">
        <dgm:presLayoutVars>
          <dgm:bulletEnabled val="1"/>
        </dgm:presLayoutVars>
      </dgm:prSet>
      <dgm:spPr/>
      <dgm:t>
        <a:bodyPr/>
        <a:lstStyle/>
        <a:p>
          <a:endParaRPr lang="en-US"/>
        </a:p>
      </dgm:t>
    </dgm:pt>
  </dgm:ptLst>
  <dgm:cxnLst>
    <dgm:cxn modelId="{55D202E2-59B9-4638-A281-88428BF14038}" type="presOf" srcId="{55A591F9-83EC-4BA0-98A9-47EF0B73D5D1}" destId="{BE582672-D175-4592-BD4C-6CDF623A9C2F}" srcOrd="0" destOrd="0" presId="urn:microsoft.com/office/officeart/2005/8/layout/radial5"/>
    <dgm:cxn modelId="{BB3C8AEA-6D2F-4536-8DA8-F534CE6799C3}" type="presOf" srcId="{C6A199AC-90DC-4643-BFE4-FEECB7387384}" destId="{E521FFB0-BED9-4C68-A57D-F2332E3B50A3}" srcOrd="0" destOrd="0" presId="urn:microsoft.com/office/officeart/2005/8/layout/radial5"/>
    <dgm:cxn modelId="{9FC0BDB5-169C-4349-9C9B-BDB378FDC068}" srcId="{55A591F9-83EC-4BA0-98A9-47EF0B73D5D1}" destId="{C6A199AC-90DC-4643-BFE4-FEECB7387384}" srcOrd="0" destOrd="0" parTransId="{D674ED99-34D4-4F33-9A80-E86BB67A4E7E}" sibTransId="{66D813BE-A78C-4E38-88DD-9C8ECCC9F6F9}"/>
    <dgm:cxn modelId="{C20CCCBE-3464-4727-8FEB-0E81FF6A562F}" type="presOf" srcId="{A8C59CE6-41E8-4D13-94FA-057A57926713}" destId="{8405818C-966B-4BFA-A7A8-108C418BBDFD}" srcOrd="1" destOrd="0" presId="urn:microsoft.com/office/officeart/2005/8/layout/radial5"/>
    <dgm:cxn modelId="{AD33CAA6-D226-4CD6-8A41-793DD06377B2}" type="presOf" srcId="{A8C59CE6-41E8-4D13-94FA-057A57926713}" destId="{D9B81BFA-3879-46C1-A4BC-D5E6BF42BB10}" srcOrd="0" destOrd="0" presId="urn:microsoft.com/office/officeart/2005/8/layout/radial5"/>
    <dgm:cxn modelId="{96ADA258-FCCB-4A3D-B581-365C2FE3DF48}" srcId="{C6A199AC-90DC-4643-BFE4-FEECB7387384}" destId="{1C01AA04-471E-45C9-8338-4995CC46DCC3}" srcOrd="0" destOrd="0" parTransId="{A8C59CE6-41E8-4D13-94FA-057A57926713}" sibTransId="{DC263047-FEE5-4F18-8ABC-D67191F0A721}"/>
    <dgm:cxn modelId="{B87AB9E7-AA86-40EA-AE72-79C4857CEE40}" type="presOf" srcId="{1C01AA04-471E-45C9-8338-4995CC46DCC3}" destId="{89F63387-EA69-4CFD-B922-3E2DB78818DE}" srcOrd="0" destOrd="0" presId="urn:microsoft.com/office/officeart/2005/8/layout/radial5"/>
    <dgm:cxn modelId="{8A497512-6E4B-42D5-915E-0890E7A19DA7}" type="presParOf" srcId="{BE582672-D175-4592-BD4C-6CDF623A9C2F}" destId="{E521FFB0-BED9-4C68-A57D-F2332E3B50A3}" srcOrd="0" destOrd="0" presId="urn:microsoft.com/office/officeart/2005/8/layout/radial5"/>
    <dgm:cxn modelId="{C918040F-82FC-4A95-B6FF-60F50017EA46}" type="presParOf" srcId="{BE582672-D175-4592-BD4C-6CDF623A9C2F}" destId="{D9B81BFA-3879-46C1-A4BC-D5E6BF42BB10}" srcOrd="1" destOrd="0" presId="urn:microsoft.com/office/officeart/2005/8/layout/radial5"/>
    <dgm:cxn modelId="{54746CD7-EC6D-486F-A5D6-B1E1D61B1733}" type="presParOf" srcId="{D9B81BFA-3879-46C1-A4BC-D5E6BF42BB10}" destId="{8405818C-966B-4BFA-A7A8-108C418BBDFD}" srcOrd="0" destOrd="0" presId="urn:microsoft.com/office/officeart/2005/8/layout/radial5"/>
    <dgm:cxn modelId="{74EF295B-4F77-4D66-BF62-B9D788E30F1C}" type="presParOf" srcId="{BE582672-D175-4592-BD4C-6CDF623A9C2F}" destId="{89F63387-EA69-4CFD-B922-3E2DB78818DE}" srcOrd="2" destOrd="0" presId="urn:microsoft.com/office/officeart/2005/8/layout/radial5"/>
  </dgm:cxnLst>
  <dgm:bg/>
  <dgm:whole/>
</dgm:dataModel>
</file>

<file path=ppt/diagrams/data3.xml><?xml version="1.0" encoding="utf-8"?>
<dgm:dataModel xmlns:dgm="http://schemas.openxmlformats.org/drawingml/2006/diagram" xmlns:a="http://schemas.openxmlformats.org/drawingml/2006/main">
  <dgm:ptLst>
    <dgm:pt modelId="{55A591F9-83EC-4BA0-98A9-47EF0B73D5D1}" type="doc">
      <dgm:prSet loTypeId="urn:microsoft.com/office/officeart/2005/8/layout/radial5" loCatId="relationship" qsTypeId="urn:microsoft.com/office/officeart/2005/8/quickstyle/3d1" qsCatId="3D" csTypeId="urn:microsoft.com/office/officeart/2005/8/colors/colorful2" csCatId="colorful" phldr="1"/>
      <dgm:spPr/>
      <dgm:t>
        <a:bodyPr/>
        <a:lstStyle/>
        <a:p>
          <a:endParaRPr lang="en-US"/>
        </a:p>
      </dgm:t>
    </dgm:pt>
    <dgm:pt modelId="{C6A199AC-90DC-4643-BFE4-FEECB7387384}">
      <dgm:prSet phldrT="[Text]" custT="1"/>
      <dgm:spPr/>
      <dgm:t>
        <a:bodyPr/>
        <a:lstStyle/>
        <a:p>
          <a:r>
            <a:rPr lang="en-US" sz="2000" b="0" i="0" dirty="0" smtClean="0"/>
            <a:t>To analyze all relevant information pertaining to life in Venice</a:t>
          </a:r>
          <a:endParaRPr lang="en-US" sz="2000" dirty="0"/>
        </a:p>
      </dgm:t>
    </dgm:pt>
    <dgm:pt modelId="{D674ED99-34D4-4F33-9A80-E86BB67A4E7E}" type="parTrans" cxnId="{9FC0BDB5-169C-4349-9C9B-BDB378FDC068}">
      <dgm:prSet/>
      <dgm:spPr/>
      <dgm:t>
        <a:bodyPr/>
        <a:lstStyle/>
        <a:p>
          <a:endParaRPr lang="en-US"/>
        </a:p>
      </dgm:t>
    </dgm:pt>
    <dgm:pt modelId="{66D813BE-A78C-4E38-88DD-9C8ECCC9F6F9}" type="sibTrans" cxnId="{9FC0BDB5-169C-4349-9C9B-BDB378FDC068}">
      <dgm:prSet/>
      <dgm:spPr/>
      <dgm:t>
        <a:bodyPr/>
        <a:lstStyle/>
        <a:p>
          <a:endParaRPr lang="en-US"/>
        </a:p>
      </dgm:t>
    </dgm:pt>
    <dgm:pt modelId="{64CA26FA-CEA6-448C-A7EC-E53269CA156B}">
      <dgm:prSet phldrT="[Text]"/>
      <dgm:spPr/>
      <dgm:t>
        <a:bodyPr/>
        <a:lstStyle/>
        <a:p>
          <a:r>
            <a:rPr lang="en-US" dirty="0" smtClean="0"/>
            <a:t>Our mission is to investigate the determining factors of the quality of life of Venetians and to compile our findings into an accessible form for future projects </a:t>
          </a:r>
          <a:endParaRPr lang="en-US" dirty="0"/>
        </a:p>
      </dgm:t>
    </dgm:pt>
    <dgm:pt modelId="{4C7E2280-CD1B-4BCF-8F82-13236E5511C7}" type="parTrans" cxnId="{EFE82320-D36B-4F0D-B220-8845CC7B075E}">
      <dgm:prSet/>
      <dgm:spPr/>
      <dgm:t>
        <a:bodyPr/>
        <a:lstStyle/>
        <a:p>
          <a:endParaRPr lang="en-US"/>
        </a:p>
      </dgm:t>
    </dgm:pt>
    <dgm:pt modelId="{69B5B288-A6B5-476E-81DD-4BCEC444236D}" type="sibTrans" cxnId="{EFE82320-D36B-4F0D-B220-8845CC7B075E}">
      <dgm:prSet/>
      <dgm:spPr/>
      <dgm:t>
        <a:bodyPr/>
        <a:lstStyle/>
        <a:p>
          <a:endParaRPr lang="en-US"/>
        </a:p>
      </dgm:t>
    </dgm:pt>
    <dgm:pt modelId="{BE582672-D175-4592-BD4C-6CDF623A9C2F}" type="pres">
      <dgm:prSet presAssocID="{55A591F9-83EC-4BA0-98A9-47EF0B73D5D1}" presName="Name0" presStyleCnt="0">
        <dgm:presLayoutVars>
          <dgm:chMax val="1"/>
          <dgm:dir/>
          <dgm:animLvl val="ctr"/>
          <dgm:resizeHandles val="exact"/>
        </dgm:presLayoutVars>
      </dgm:prSet>
      <dgm:spPr/>
      <dgm:t>
        <a:bodyPr/>
        <a:lstStyle/>
        <a:p>
          <a:endParaRPr lang="en-US"/>
        </a:p>
      </dgm:t>
    </dgm:pt>
    <dgm:pt modelId="{E521FFB0-BED9-4C68-A57D-F2332E3B50A3}" type="pres">
      <dgm:prSet presAssocID="{C6A199AC-90DC-4643-BFE4-FEECB7387384}" presName="centerShape" presStyleLbl="node0" presStyleIdx="0" presStyleCnt="1" custLinFactNeighborX="33060" custLinFactNeighborY="-27845"/>
      <dgm:spPr/>
      <dgm:t>
        <a:bodyPr/>
        <a:lstStyle/>
        <a:p>
          <a:endParaRPr lang="en-US"/>
        </a:p>
      </dgm:t>
    </dgm:pt>
    <dgm:pt modelId="{BD862696-BB35-4451-A0E8-108F1B1F2F87}" type="pres">
      <dgm:prSet presAssocID="{4C7E2280-CD1B-4BCF-8F82-13236E5511C7}" presName="parTrans" presStyleLbl="sibTrans2D1" presStyleIdx="0" presStyleCnt="1" custAng="10800000"/>
      <dgm:spPr/>
      <dgm:t>
        <a:bodyPr/>
        <a:lstStyle/>
        <a:p>
          <a:endParaRPr lang="en-US"/>
        </a:p>
      </dgm:t>
    </dgm:pt>
    <dgm:pt modelId="{2634CE60-467F-4D10-A207-2F874403657F}" type="pres">
      <dgm:prSet presAssocID="{4C7E2280-CD1B-4BCF-8F82-13236E5511C7}" presName="connectorText" presStyleLbl="sibTrans2D1" presStyleIdx="0" presStyleCnt="1"/>
      <dgm:spPr/>
      <dgm:t>
        <a:bodyPr/>
        <a:lstStyle/>
        <a:p>
          <a:endParaRPr lang="en-US"/>
        </a:p>
      </dgm:t>
    </dgm:pt>
    <dgm:pt modelId="{14C1F3F9-D524-453E-BE62-76F301869ACE}" type="pres">
      <dgm:prSet presAssocID="{64CA26FA-CEA6-448C-A7EC-E53269CA156B}" presName="node" presStyleLbl="node1" presStyleIdx="0" presStyleCnt="1" custRadScaleRad="93565" custRadScaleInc="-29752">
        <dgm:presLayoutVars>
          <dgm:bulletEnabled val="1"/>
        </dgm:presLayoutVars>
      </dgm:prSet>
      <dgm:spPr/>
      <dgm:t>
        <a:bodyPr/>
        <a:lstStyle/>
        <a:p>
          <a:endParaRPr lang="en-US"/>
        </a:p>
      </dgm:t>
    </dgm:pt>
  </dgm:ptLst>
  <dgm:cxnLst>
    <dgm:cxn modelId="{A4FCA353-98B3-4AA1-B1CC-70C1425908D2}" type="presOf" srcId="{4C7E2280-CD1B-4BCF-8F82-13236E5511C7}" destId="{BD862696-BB35-4451-A0E8-108F1B1F2F87}" srcOrd="0" destOrd="0" presId="urn:microsoft.com/office/officeart/2005/8/layout/radial5"/>
    <dgm:cxn modelId="{09E3ECFC-CCDD-4CB9-A056-3881068D3852}" type="presOf" srcId="{C6A199AC-90DC-4643-BFE4-FEECB7387384}" destId="{E521FFB0-BED9-4C68-A57D-F2332E3B50A3}" srcOrd="0" destOrd="0" presId="urn:microsoft.com/office/officeart/2005/8/layout/radial5"/>
    <dgm:cxn modelId="{1F8E7923-9C07-4EEC-BDB8-2278C25E4AF4}" type="presOf" srcId="{4C7E2280-CD1B-4BCF-8F82-13236E5511C7}" destId="{2634CE60-467F-4D10-A207-2F874403657F}" srcOrd="1" destOrd="0" presId="urn:microsoft.com/office/officeart/2005/8/layout/radial5"/>
    <dgm:cxn modelId="{EFE82320-D36B-4F0D-B220-8845CC7B075E}" srcId="{C6A199AC-90DC-4643-BFE4-FEECB7387384}" destId="{64CA26FA-CEA6-448C-A7EC-E53269CA156B}" srcOrd="0" destOrd="0" parTransId="{4C7E2280-CD1B-4BCF-8F82-13236E5511C7}" sibTransId="{69B5B288-A6B5-476E-81DD-4BCEC444236D}"/>
    <dgm:cxn modelId="{9FC0BDB5-169C-4349-9C9B-BDB378FDC068}" srcId="{55A591F9-83EC-4BA0-98A9-47EF0B73D5D1}" destId="{C6A199AC-90DC-4643-BFE4-FEECB7387384}" srcOrd="0" destOrd="0" parTransId="{D674ED99-34D4-4F33-9A80-E86BB67A4E7E}" sibTransId="{66D813BE-A78C-4E38-88DD-9C8ECCC9F6F9}"/>
    <dgm:cxn modelId="{4AE76229-BA6B-4E97-97EF-F5571FE1391B}" type="presOf" srcId="{64CA26FA-CEA6-448C-A7EC-E53269CA156B}" destId="{14C1F3F9-D524-453E-BE62-76F301869ACE}" srcOrd="0" destOrd="0" presId="urn:microsoft.com/office/officeart/2005/8/layout/radial5"/>
    <dgm:cxn modelId="{24CE8A2E-6DEB-4EFD-A459-9F71C41DB9F5}" type="presOf" srcId="{55A591F9-83EC-4BA0-98A9-47EF0B73D5D1}" destId="{BE582672-D175-4592-BD4C-6CDF623A9C2F}" srcOrd="0" destOrd="0" presId="urn:microsoft.com/office/officeart/2005/8/layout/radial5"/>
    <dgm:cxn modelId="{F50759F0-798C-43EB-8191-D09DFECC6E02}" type="presParOf" srcId="{BE582672-D175-4592-BD4C-6CDF623A9C2F}" destId="{E521FFB0-BED9-4C68-A57D-F2332E3B50A3}" srcOrd="0" destOrd="0" presId="urn:microsoft.com/office/officeart/2005/8/layout/radial5"/>
    <dgm:cxn modelId="{3CCA61B1-BFF2-4428-820E-A968FD8F0085}" type="presParOf" srcId="{BE582672-D175-4592-BD4C-6CDF623A9C2F}" destId="{BD862696-BB35-4451-A0E8-108F1B1F2F87}" srcOrd="1" destOrd="0" presId="urn:microsoft.com/office/officeart/2005/8/layout/radial5"/>
    <dgm:cxn modelId="{BB9B7B2F-46D9-4BED-A1F8-1B1FFAECE53E}" type="presParOf" srcId="{BD862696-BB35-4451-A0E8-108F1B1F2F87}" destId="{2634CE60-467F-4D10-A207-2F874403657F}" srcOrd="0" destOrd="0" presId="urn:microsoft.com/office/officeart/2005/8/layout/radial5"/>
    <dgm:cxn modelId="{2F0261CA-180D-47A7-BA00-FF7EC2D908A3}" type="presParOf" srcId="{BE582672-D175-4592-BD4C-6CDF623A9C2F}" destId="{14C1F3F9-D524-453E-BE62-76F301869ACE}" srcOrd="2" destOrd="0" presId="urn:microsoft.com/office/officeart/2005/8/layout/radial5"/>
  </dgm:cxnLst>
  <dgm:bg/>
  <dgm:whole/>
</dgm:dataModel>
</file>

<file path=ppt/diagrams/data4.xml><?xml version="1.0" encoding="utf-8"?>
<dgm:dataModel xmlns:dgm="http://schemas.openxmlformats.org/drawingml/2006/diagram" xmlns:a="http://schemas.openxmlformats.org/drawingml/2006/main">
  <dgm:ptLst>
    <dgm:pt modelId="{5DF4B763-7669-48E9-A61F-83B7CCB11FC6}" type="doc">
      <dgm:prSet loTypeId="urn:microsoft.com/office/officeart/2005/8/layout/hierarchy2" loCatId="hierarchy" qsTypeId="urn:microsoft.com/office/officeart/2005/8/quickstyle/3d2" qsCatId="3D" csTypeId="urn:microsoft.com/office/officeart/2005/8/colors/colorful2" csCatId="colorful" phldr="1"/>
      <dgm:spPr/>
      <dgm:t>
        <a:bodyPr/>
        <a:lstStyle/>
        <a:p>
          <a:endParaRPr lang="en-US"/>
        </a:p>
      </dgm:t>
    </dgm:pt>
    <dgm:pt modelId="{6716F2C4-A43A-4935-A62D-071CBF61FD2D}">
      <dgm:prSet phldrT="[Text]"/>
      <dgm:spPr/>
      <dgm:t>
        <a:bodyPr/>
        <a:lstStyle/>
        <a:p>
          <a:r>
            <a:rPr lang="en-US" dirty="0" smtClean="0"/>
            <a:t>Quality of Living</a:t>
          </a:r>
          <a:endParaRPr lang="en-US" dirty="0"/>
        </a:p>
      </dgm:t>
    </dgm:pt>
    <dgm:pt modelId="{1BEB3746-CA8F-42F8-B92C-3453BF6B3630}" type="parTrans" cxnId="{ED968333-0F9E-4E5F-8364-C675AB37E41A}">
      <dgm:prSet/>
      <dgm:spPr/>
      <dgm:t>
        <a:bodyPr/>
        <a:lstStyle/>
        <a:p>
          <a:endParaRPr lang="en-US"/>
        </a:p>
      </dgm:t>
    </dgm:pt>
    <dgm:pt modelId="{A76B5490-3931-46B7-83BB-0FE61C5011C5}" type="sibTrans" cxnId="{ED968333-0F9E-4E5F-8364-C675AB37E41A}">
      <dgm:prSet/>
      <dgm:spPr/>
      <dgm:t>
        <a:bodyPr/>
        <a:lstStyle/>
        <a:p>
          <a:endParaRPr lang="en-US"/>
        </a:p>
      </dgm:t>
    </dgm:pt>
    <dgm:pt modelId="{E078C928-458D-4D74-90F4-B74A7B7084D1}">
      <dgm:prSet phldrT="[Text]"/>
      <dgm:spPr/>
      <dgm:t>
        <a:bodyPr/>
        <a:lstStyle/>
        <a:p>
          <a:r>
            <a:rPr lang="en-US" dirty="0" smtClean="0"/>
            <a:t>Cost of Living</a:t>
          </a:r>
          <a:endParaRPr lang="en-US" dirty="0"/>
        </a:p>
      </dgm:t>
    </dgm:pt>
    <dgm:pt modelId="{BA5CCA5F-5303-455D-8262-25F2163ED36C}" type="parTrans" cxnId="{A3DC0985-D944-4393-9D4B-ACB03D1E74E7}">
      <dgm:prSet/>
      <dgm:spPr/>
      <dgm:t>
        <a:bodyPr/>
        <a:lstStyle/>
        <a:p>
          <a:endParaRPr lang="en-US"/>
        </a:p>
      </dgm:t>
    </dgm:pt>
    <dgm:pt modelId="{FF3E1381-C24A-4E00-9933-480F171A27F7}" type="sibTrans" cxnId="{A3DC0985-D944-4393-9D4B-ACB03D1E74E7}">
      <dgm:prSet/>
      <dgm:spPr/>
      <dgm:t>
        <a:bodyPr/>
        <a:lstStyle/>
        <a:p>
          <a:endParaRPr lang="en-US"/>
        </a:p>
      </dgm:t>
    </dgm:pt>
    <dgm:pt modelId="{5D6163BF-9A9E-4C60-9200-10072BACFA62}">
      <dgm:prSet phldrT="[Text]"/>
      <dgm:spPr/>
      <dgm:t>
        <a:bodyPr/>
        <a:lstStyle/>
        <a:p>
          <a:r>
            <a:rPr lang="en-US" dirty="0" smtClean="0"/>
            <a:t>Tourism</a:t>
          </a:r>
          <a:endParaRPr lang="en-US" dirty="0"/>
        </a:p>
      </dgm:t>
    </dgm:pt>
    <dgm:pt modelId="{A40D101E-26F5-4159-BE9A-0A374125CDD3}" type="parTrans" cxnId="{F531AE53-367E-4159-BF31-6E7DEDBF6671}">
      <dgm:prSet/>
      <dgm:spPr/>
      <dgm:t>
        <a:bodyPr/>
        <a:lstStyle/>
        <a:p>
          <a:endParaRPr lang="en-US"/>
        </a:p>
      </dgm:t>
    </dgm:pt>
    <dgm:pt modelId="{FEFC13A5-2086-48EE-A5C1-FFCBD98477E9}" type="sibTrans" cxnId="{F531AE53-367E-4159-BF31-6E7DEDBF6671}">
      <dgm:prSet/>
      <dgm:spPr/>
      <dgm:t>
        <a:bodyPr/>
        <a:lstStyle/>
        <a:p>
          <a:endParaRPr lang="en-US"/>
        </a:p>
      </dgm:t>
    </dgm:pt>
    <dgm:pt modelId="{12F06740-066C-44F0-BFEF-CC9231FDACD0}">
      <dgm:prSet/>
      <dgm:spPr/>
      <dgm:t>
        <a:bodyPr/>
        <a:lstStyle/>
        <a:p>
          <a:r>
            <a:rPr lang="en-US" dirty="0" smtClean="0"/>
            <a:t>Crime</a:t>
          </a:r>
          <a:endParaRPr lang="en-US" dirty="0"/>
        </a:p>
      </dgm:t>
    </dgm:pt>
    <dgm:pt modelId="{79900BCD-F091-4A60-8344-F39D6A60C53B}" type="parTrans" cxnId="{E61051D4-B733-446A-8727-04BB77FB26D2}">
      <dgm:prSet/>
      <dgm:spPr/>
      <dgm:t>
        <a:bodyPr/>
        <a:lstStyle/>
        <a:p>
          <a:endParaRPr lang="en-US"/>
        </a:p>
      </dgm:t>
    </dgm:pt>
    <dgm:pt modelId="{DCAD6CCC-244F-4F0B-842C-823925BBB3FF}" type="sibTrans" cxnId="{E61051D4-B733-446A-8727-04BB77FB26D2}">
      <dgm:prSet/>
      <dgm:spPr/>
      <dgm:t>
        <a:bodyPr/>
        <a:lstStyle/>
        <a:p>
          <a:endParaRPr lang="en-US"/>
        </a:p>
      </dgm:t>
    </dgm:pt>
    <dgm:pt modelId="{0E8D2A51-50B5-47F3-9FD1-DD4F6AE82F17}">
      <dgm:prSet/>
      <dgm:spPr/>
      <dgm:t>
        <a:bodyPr/>
        <a:lstStyle/>
        <a:p>
          <a:r>
            <a:rPr lang="en-US" dirty="0" smtClean="0"/>
            <a:t>Housing</a:t>
          </a:r>
          <a:endParaRPr lang="en-US" dirty="0"/>
        </a:p>
      </dgm:t>
    </dgm:pt>
    <dgm:pt modelId="{F601B330-486B-44B6-8BDC-1DC5F6CC3E0A}" type="parTrans" cxnId="{CCE5EA2B-23AC-4AFF-9D9D-4B1B22EC7DC5}">
      <dgm:prSet/>
      <dgm:spPr/>
      <dgm:t>
        <a:bodyPr/>
        <a:lstStyle/>
        <a:p>
          <a:endParaRPr lang="en-US"/>
        </a:p>
      </dgm:t>
    </dgm:pt>
    <dgm:pt modelId="{7586F57C-A2FE-4E5C-B1A7-96171CFB7CFE}" type="sibTrans" cxnId="{CCE5EA2B-23AC-4AFF-9D9D-4B1B22EC7DC5}">
      <dgm:prSet/>
      <dgm:spPr/>
      <dgm:t>
        <a:bodyPr/>
        <a:lstStyle/>
        <a:p>
          <a:endParaRPr lang="en-US"/>
        </a:p>
      </dgm:t>
    </dgm:pt>
    <dgm:pt modelId="{C3B55460-9E82-452A-8384-C4CC8F62E639}">
      <dgm:prSet/>
      <dgm:spPr/>
      <dgm:t>
        <a:bodyPr/>
        <a:lstStyle/>
        <a:p>
          <a:r>
            <a:rPr lang="en-US" dirty="0" smtClean="0"/>
            <a:t>Economy/Finance</a:t>
          </a:r>
          <a:endParaRPr lang="en-US" dirty="0"/>
        </a:p>
      </dgm:t>
    </dgm:pt>
    <dgm:pt modelId="{3E6565AE-197D-4CBA-9551-07819AA0B4A4}" type="parTrans" cxnId="{139999DB-3ADF-415C-BF40-1E9379A9048F}">
      <dgm:prSet/>
      <dgm:spPr/>
      <dgm:t>
        <a:bodyPr/>
        <a:lstStyle/>
        <a:p>
          <a:endParaRPr lang="en-US"/>
        </a:p>
      </dgm:t>
    </dgm:pt>
    <dgm:pt modelId="{65CAF3E3-DA97-44F7-812C-3367D424D315}" type="sibTrans" cxnId="{139999DB-3ADF-415C-BF40-1E9379A9048F}">
      <dgm:prSet/>
      <dgm:spPr/>
      <dgm:t>
        <a:bodyPr/>
        <a:lstStyle/>
        <a:p>
          <a:endParaRPr lang="en-US"/>
        </a:p>
      </dgm:t>
    </dgm:pt>
    <dgm:pt modelId="{666DCBBF-D930-45A2-A270-C3CA47AA7B96}">
      <dgm:prSet/>
      <dgm:spPr/>
      <dgm:t>
        <a:bodyPr/>
        <a:lstStyle/>
        <a:p>
          <a:r>
            <a:rPr lang="en-US" dirty="0" smtClean="0"/>
            <a:t>Job Market</a:t>
          </a:r>
          <a:endParaRPr lang="en-US" dirty="0"/>
        </a:p>
      </dgm:t>
    </dgm:pt>
    <dgm:pt modelId="{EB38A134-B11F-4002-B258-9296E1C762C7}" type="parTrans" cxnId="{208B61A8-9698-4A45-853E-A733E502830D}">
      <dgm:prSet/>
      <dgm:spPr/>
      <dgm:t>
        <a:bodyPr/>
        <a:lstStyle/>
        <a:p>
          <a:endParaRPr lang="en-US"/>
        </a:p>
      </dgm:t>
    </dgm:pt>
    <dgm:pt modelId="{2BA1F021-AF98-45AB-8180-CE32ED2E04B1}" type="sibTrans" cxnId="{208B61A8-9698-4A45-853E-A733E502830D}">
      <dgm:prSet/>
      <dgm:spPr/>
      <dgm:t>
        <a:bodyPr/>
        <a:lstStyle/>
        <a:p>
          <a:endParaRPr lang="en-US"/>
        </a:p>
      </dgm:t>
    </dgm:pt>
    <dgm:pt modelId="{401F7978-8C53-4834-A64C-79441D70C8C0}">
      <dgm:prSet/>
      <dgm:spPr/>
      <dgm:t>
        <a:bodyPr/>
        <a:lstStyle/>
        <a:p>
          <a:r>
            <a:rPr lang="en-US" dirty="0" smtClean="0"/>
            <a:t>Transportation</a:t>
          </a:r>
          <a:endParaRPr lang="en-US" dirty="0"/>
        </a:p>
      </dgm:t>
    </dgm:pt>
    <dgm:pt modelId="{A4687E07-48BD-4673-B02D-60154227DCBE}" type="parTrans" cxnId="{8D78B7D3-1F13-489F-8067-1C4B228009C6}">
      <dgm:prSet/>
      <dgm:spPr/>
      <dgm:t>
        <a:bodyPr/>
        <a:lstStyle/>
        <a:p>
          <a:endParaRPr lang="en-US"/>
        </a:p>
      </dgm:t>
    </dgm:pt>
    <dgm:pt modelId="{A2D01FC2-CB73-4279-BD1A-88E0FB6CB086}" type="sibTrans" cxnId="{8D78B7D3-1F13-489F-8067-1C4B228009C6}">
      <dgm:prSet/>
      <dgm:spPr/>
      <dgm:t>
        <a:bodyPr/>
        <a:lstStyle/>
        <a:p>
          <a:endParaRPr lang="en-US"/>
        </a:p>
      </dgm:t>
    </dgm:pt>
    <dgm:pt modelId="{2843D583-4A99-46DE-98D1-6FB6D87C5148}">
      <dgm:prSet/>
      <dgm:spPr/>
      <dgm:t>
        <a:bodyPr/>
        <a:lstStyle/>
        <a:p>
          <a:r>
            <a:rPr lang="en-US" b="0" dirty="0" smtClean="0"/>
            <a:t>Public Service</a:t>
          </a:r>
          <a:endParaRPr lang="en-US" b="0" dirty="0"/>
        </a:p>
      </dgm:t>
    </dgm:pt>
    <dgm:pt modelId="{A7718464-7F58-4CF2-B011-6911B3C37C9E}" type="parTrans" cxnId="{37316AC3-6E70-4FE2-AA7B-ABE2F03B6C56}">
      <dgm:prSet/>
      <dgm:spPr/>
      <dgm:t>
        <a:bodyPr/>
        <a:lstStyle/>
        <a:p>
          <a:endParaRPr lang="en-US"/>
        </a:p>
      </dgm:t>
    </dgm:pt>
    <dgm:pt modelId="{A89A36DD-919F-40F8-870A-DAAB252904CD}" type="sibTrans" cxnId="{37316AC3-6E70-4FE2-AA7B-ABE2F03B6C56}">
      <dgm:prSet/>
      <dgm:spPr/>
      <dgm:t>
        <a:bodyPr/>
        <a:lstStyle/>
        <a:p>
          <a:endParaRPr lang="en-US"/>
        </a:p>
      </dgm:t>
    </dgm:pt>
    <dgm:pt modelId="{1809DC66-6441-4E1B-8AED-41C1C4750BC6}" type="pres">
      <dgm:prSet presAssocID="{5DF4B763-7669-48E9-A61F-83B7CCB11FC6}" presName="diagram" presStyleCnt="0">
        <dgm:presLayoutVars>
          <dgm:chPref val="1"/>
          <dgm:dir/>
          <dgm:animOne val="branch"/>
          <dgm:animLvl val="lvl"/>
          <dgm:resizeHandles val="exact"/>
        </dgm:presLayoutVars>
      </dgm:prSet>
      <dgm:spPr/>
      <dgm:t>
        <a:bodyPr/>
        <a:lstStyle/>
        <a:p>
          <a:endParaRPr lang="en-US"/>
        </a:p>
      </dgm:t>
    </dgm:pt>
    <dgm:pt modelId="{3E369E88-C8EC-42CE-AA05-7A4374BB684E}" type="pres">
      <dgm:prSet presAssocID="{6716F2C4-A43A-4935-A62D-071CBF61FD2D}" presName="root1" presStyleCnt="0"/>
      <dgm:spPr/>
    </dgm:pt>
    <dgm:pt modelId="{D27539F9-0A5A-4B80-A45B-3BB24D7E07C3}" type="pres">
      <dgm:prSet presAssocID="{6716F2C4-A43A-4935-A62D-071CBF61FD2D}" presName="LevelOneTextNode" presStyleLbl="node0" presStyleIdx="0" presStyleCnt="1" custLinFactX="-79037" custLinFactNeighborX="-100000" custLinFactNeighborY="6896">
        <dgm:presLayoutVars>
          <dgm:chPref val="3"/>
        </dgm:presLayoutVars>
      </dgm:prSet>
      <dgm:spPr/>
      <dgm:t>
        <a:bodyPr/>
        <a:lstStyle/>
        <a:p>
          <a:endParaRPr lang="en-US"/>
        </a:p>
      </dgm:t>
    </dgm:pt>
    <dgm:pt modelId="{259A91E0-622E-4606-8C61-07C45204A7C5}" type="pres">
      <dgm:prSet presAssocID="{6716F2C4-A43A-4935-A62D-071CBF61FD2D}" presName="level2hierChild" presStyleCnt="0"/>
      <dgm:spPr/>
    </dgm:pt>
    <dgm:pt modelId="{68DA2D7B-3770-47F0-88BC-EBFBB0C22200}" type="pres">
      <dgm:prSet presAssocID="{BA5CCA5F-5303-455D-8262-25F2163ED36C}" presName="conn2-1" presStyleLbl="parChTrans1D2" presStyleIdx="0" presStyleCnt="8"/>
      <dgm:spPr/>
      <dgm:t>
        <a:bodyPr/>
        <a:lstStyle/>
        <a:p>
          <a:endParaRPr lang="en-US"/>
        </a:p>
      </dgm:t>
    </dgm:pt>
    <dgm:pt modelId="{36F27E4E-3F3F-4047-B6DB-999D71EC1118}" type="pres">
      <dgm:prSet presAssocID="{BA5CCA5F-5303-455D-8262-25F2163ED36C}" presName="connTx" presStyleLbl="parChTrans1D2" presStyleIdx="0" presStyleCnt="8"/>
      <dgm:spPr/>
      <dgm:t>
        <a:bodyPr/>
        <a:lstStyle/>
        <a:p>
          <a:endParaRPr lang="en-US"/>
        </a:p>
      </dgm:t>
    </dgm:pt>
    <dgm:pt modelId="{66223700-C65E-4FB9-A1BB-467BD02AC8BF}" type="pres">
      <dgm:prSet presAssocID="{E078C928-458D-4D74-90F4-B74A7B7084D1}" presName="root2" presStyleCnt="0"/>
      <dgm:spPr/>
    </dgm:pt>
    <dgm:pt modelId="{5C1C4C4A-F6AC-41AD-BDA0-AD5FB3F05528}" type="pres">
      <dgm:prSet presAssocID="{E078C928-458D-4D74-90F4-B74A7B7084D1}" presName="LevelTwoTextNode" presStyleLbl="node2" presStyleIdx="0" presStyleCnt="8" custLinFactNeighborX="4246" custLinFactNeighborY="21456">
        <dgm:presLayoutVars>
          <dgm:chPref val="3"/>
        </dgm:presLayoutVars>
      </dgm:prSet>
      <dgm:spPr/>
      <dgm:t>
        <a:bodyPr/>
        <a:lstStyle/>
        <a:p>
          <a:endParaRPr lang="en-US"/>
        </a:p>
      </dgm:t>
    </dgm:pt>
    <dgm:pt modelId="{BD21D877-5EC8-4CBC-B6B7-D5CFE3641485}" type="pres">
      <dgm:prSet presAssocID="{E078C928-458D-4D74-90F4-B74A7B7084D1}" presName="level3hierChild" presStyleCnt="0"/>
      <dgm:spPr/>
    </dgm:pt>
    <dgm:pt modelId="{C864B327-5A3C-4AB5-903A-2823E88E5457}" type="pres">
      <dgm:prSet presAssocID="{EB38A134-B11F-4002-B258-9296E1C762C7}" presName="conn2-1" presStyleLbl="parChTrans1D2" presStyleIdx="1" presStyleCnt="8"/>
      <dgm:spPr/>
      <dgm:t>
        <a:bodyPr/>
        <a:lstStyle/>
        <a:p>
          <a:endParaRPr lang="en-US"/>
        </a:p>
      </dgm:t>
    </dgm:pt>
    <dgm:pt modelId="{12FE63CB-8402-4E1E-AC57-63787F187BBB}" type="pres">
      <dgm:prSet presAssocID="{EB38A134-B11F-4002-B258-9296E1C762C7}" presName="connTx" presStyleLbl="parChTrans1D2" presStyleIdx="1" presStyleCnt="8"/>
      <dgm:spPr/>
      <dgm:t>
        <a:bodyPr/>
        <a:lstStyle/>
        <a:p>
          <a:endParaRPr lang="en-US"/>
        </a:p>
      </dgm:t>
    </dgm:pt>
    <dgm:pt modelId="{E2C39B08-60CD-4DA2-AA2F-99E462B51ED4}" type="pres">
      <dgm:prSet presAssocID="{666DCBBF-D930-45A2-A270-C3CA47AA7B96}" presName="root2" presStyleCnt="0"/>
      <dgm:spPr/>
    </dgm:pt>
    <dgm:pt modelId="{F4499D51-F959-461C-9F04-33039D0304B6}" type="pres">
      <dgm:prSet presAssocID="{666DCBBF-D930-45A2-A270-C3CA47AA7B96}" presName="LevelTwoTextNode" presStyleLbl="node2" presStyleIdx="1" presStyleCnt="8" custLinFactX="28172" custLinFactNeighborX="100000" custLinFactNeighborY="-7336">
        <dgm:presLayoutVars>
          <dgm:chPref val="3"/>
        </dgm:presLayoutVars>
      </dgm:prSet>
      <dgm:spPr/>
      <dgm:t>
        <a:bodyPr/>
        <a:lstStyle/>
        <a:p>
          <a:endParaRPr lang="en-US"/>
        </a:p>
      </dgm:t>
    </dgm:pt>
    <dgm:pt modelId="{DF2CD2C8-608E-4EE0-A345-2F9176F98EA6}" type="pres">
      <dgm:prSet presAssocID="{666DCBBF-D930-45A2-A270-C3CA47AA7B96}" presName="level3hierChild" presStyleCnt="0"/>
      <dgm:spPr/>
    </dgm:pt>
    <dgm:pt modelId="{F4E04902-4019-4036-8EE7-850E01684FC0}" type="pres">
      <dgm:prSet presAssocID="{A7718464-7F58-4CF2-B011-6911B3C37C9E}" presName="conn2-1" presStyleLbl="parChTrans1D2" presStyleIdx="2" presStyleCnt="8"/>
      <dgm:spPr/>
      <dgm:t>
        <a:bodyPr/>
        <a:lstStyle/>
        <a:p>
          <a:endParaRPr lang="en-US"/>
        </a:p>
      </dgm:t>
    </dgm:pt>
    <dgm:pt modelId="{D84AD93F-D9E4-46A5-8002-F1E7479D687B}" type="pres">
      <dgm:prSet presAssocID="{A7718464-7F58-4CF2-B011-6911B3C37C9E}" presName="connTx" presStyleLbl="parChTrans1D2" presStyleIdx="2" presStyleCnt="8"/>
      <dgm:spPr/>
      <dgm:t>
        <a:bodyPr/>
        <a:lstStyle/>
        <a:p>
          <a:endParaRPr lang="en-US"/>
        </a:p>
      </dgm:t>
    </dgm:pt>
    <dgm:pt modelId="{1985F86B-1788-4250-946A-056EE7454E6F}" type="pres">
      <dgm:prSet presAssocID="{2843D583-4A99-46DE-98D1-6FB6D87C5148}" presName="root2" presStyleCnt="0"/>
      <dgm:spPr/>
    </dgm:pt>
    <dgm:pt modelId="{33AC82E9-029B-4381-A402-9113BD100743}" type="pres">
      <dgm:prSet presAssocID="{2843D583-4A99-46DE-98D1-6FB6D87C5148}" presName="LevelTwoTextNode" presStyleLbl="node2" presStyleIdx="2" presStyleCnt="8" custLinFactX="65888" custLinFactNeighborX="100000" custLinFactNeighborY="-3798">
        <dgm:presLayoutVars>
          <dgm:chPref val="3"/>
        </dgm:presLayoutVars>
      </dgm:prSet>
      <dgm:spPr/>
      <dgm:t>
        <a:bodyPr/>
        <a:lstStyle/>
        <a:p>
          <a:endParaRPr lang="en-US"/>
        </a:p>
      </dgm:t>
    </dgm:pt>
    <dgm:pt modelId="{B0976508-879E-4ADA-94FF-53BDB6E96218}" type="pres">
      <dgm:prSet presAssocID="{2843D583-4A99-46DE-98D1-6FB6D87C5148}" presName="level3hierChild" presStyleCnt="0"/>
      <dgm:spPr/>
    </dgm:pt>
    <dgm:pt modelId="{4CB44FE4-D1D0-4A0C-90F3-83F2F1442946}" type="pres">
      <dgm:prSet presAssocID="{A4687E07-48BD-4673-B02D-60154227DCBE}" presName="conn2-1" presStyleLbl="parChTrans1D2" presStyleIdx="3" presStyleCnt="8"/>
      <dgm:spPr/>
      <dgm:t>
        <a:bodyPr/>
        <a:lstStyle/>
        <a:p>
          <a:endParaRPr lang="en-US"/>
        </a:p>
      </dgm:t>
    </dgm:pt>
    <dgm:pt modelId="{EA055BC9-8FB9-4BCF-B4D7-5A59E90F09A2}" type="pres">
      <dgm:prSet presAssocID="{A4687E07-48BD-4673-B02D-60154227DCBE}" presName="connTx" presStyleLbl="parChTrans1D2" presStyleIdx="3" presStyleCnt="8"/>
      <dgm:spPr/>
      <dgm:t>
        <a:bodyPr/>
        <a:lstStyle/>
        <a:p>
          <a:endParaRPr lang="en-US"/>
        </a:p>
      </dgm:t>
    </dgm:pt>
    <dgm:pt modelId="{7FDAB5B9-7FA0-47F8-B08B-42618330DEBB}" type="pres">
      <dgm:prSet presAssocID="{401F7978-8C53-4834-A64C-79441D70C8C0}" presName="root2" presStyleCnt="0"/>
      <dgm:spPr/>
    </dgm:pt>
    <dgm:pt modelId="{794C4FA3-B997-4A1F-8FFB-2F137ED92BF2}" type="pres">
      <dgm:prSet presAssocID="{401F7978-8C53-4834-A64C-79441D70C8C0}" presName="LevelTwoTextNode" presStyleLbl="node2" presStyleIdx="3" presStyleCnt="8" custLinFactX="82052" custLinFactNeighborX="100000" custLinFactNeighborY="-261">
        <dgm:presLayoutVars>
          <dgm:chPref val="3"/>
        </dgm:presLayoutVars>
      </dgm:prSet>
      <dgm:spPr/>
      <dgm:t>
        <a:bodyPr/>
        <a:lstStyle/>
        <a:p>
          <a:endParaRPr lang="en-US"/>
        </a:p>
      </dgm:t>
    </dgm:pt>
    <dgm:pt modelId="{16CF0604-AE74-4343-867E-A75FCBFA3AAD}" type="pres">
      <dgm:prSet presAssocID="{401F7978-8C53-4834-A64C-79441D70C8C0}" presName="level3hierChild" presStyleCnt="0"/>
      <dgm:spPr/>
    </dgm:pt>
    <dgm:pt modelId="{F8AC8EF5-DAB7-45C8-B144-95C776043606}" type="pres">
      <dgm:prSet presAssocID="{F601B330-486B-44B6-8BDC-1DC5F6CC3E0A}" presName="conn2-1" presStyleLbl="parChTrans1D2" presStyleIdx="4" presStyleCnt="8"/>
      <dgm:spPr/>
      <dgm:t>
        <a:bodyPr/>
        <a:lstStyle/>
        <a:p>
          <a:endParaRPr lang="en-US"/>
        </a:p>
      </dgm:t>
    </dgm:pt>
    <dgm:pt modelId="{C7292401-9ECC-4352-959A-2896E55E4E13}" type="pres">
      <dgm:prSet presAssocID="{F601B330-486B-44B6-8BDC-1DC5F6CC3E0A}" presName="connTx" presStyleLbl="parChTrans1D2" presStyleIdx="4" presStyleCnt="8"/>
      <dgm:spPr/>
      <dgm:t>
        <a:bodyPr/>
        <a:lstStyle/>
        <a:p>
          <a:endParaRPr lang="en-US"/>
        </a:p>
      </dgm:t>
    </dgm:pt>
    <dgm:pt modelId="{7E8F7A06-07B1-472A-B55B-D644368AC41D}" type="pres">
      <dgm:prSet presAssocID="{0E8D2A51-50B5-47F3-9FD1-DD4F6AE82F17}" presName="root2" presStyleCnt="0"/>
      <dgm:spPr/>
    </dgm:pt>
    <dgm:pt modelId="{E2D7CE16-C6EE-4CA3-AD10-F10D8E08A472}" type="pres">
      <dgm:prSet presAssocID="{0E8D2A51-50B5-47F3-9FD1-DD4F6AE82F17}" presName="LevelTwoTextNode" presStyleLbl="node2" presStyleIdx="4" presStyleCnt="8" custLinFactX="82052" custLinFactNeighborX="100000" custLinFactNeighborY="14052">
        <dgm:presLayoutVars>
          <dgm:chPref val="3"/>
        </dgm:presLayoutVars>
      </dgm:prSet>
      <dgm:spPr/>
      <dgm:t>
        <a:bodyPr/>
        <a:lstStyle/>
        <a:p>
          <a:endParaRPr lang="en-US"/>
        </a:p>
      </dgm:t>
    </dgm:pt>
    <dgm:pt modelId="{61AC8399-82EE-4659-99DE-27141EB6BB88}" type="pres">
      <dgm:prSet presAssocID="{0E8D2A51-50B5-47F3-9FD1-DD4F6AE82F17}" presName="level3hierChild" presStyleCnt="0"/>
      <dgm:spPr/>
    </dgm:pt>
    <dgm:pt modelId="{3A9EE25E-515F-4B37-A198-EB8442520A06}" type="pres">
      <dgm:prSet presAssocID="{3E6565AE-197D-4CBA-9551-07819AA0B4A4}" presName="conn2-1" presStyleLbl="parChTrans1D2" presStyleIdx="5" presStyleCnt="8"/>
      <dgm:spPr/>
      <dgm:t>
        <a:bodyPr/>
        <a:lstStyle/>
        <a:p>
          <a:endParaRPr lang="en-US"/>
        </a:p>
      </dgm:t>
    </dgm:pt>
    <dgm:pt modelId="{7D940359-70F7-4E23-93C4-CC98C138519D}" type="pres">
      <dgm:prSet presAssocID="{3E6565AE-197D-4CBA-9551-07819AA0B4A4}" presName="connTx" presStyleLbl="parChTrans1D2" presStyleIdx="5" presStyleCnt="8"/>
      <dgm:spPr/>
      <dgm:t>
        <a:bodyPr/>
        <a:lstStyle/>
        <a:p>
          <a:endParaRPr lang="en-US"/>
        </a:p>
      </dgm:t>
    </dgm:pt>
    <dgm:pt modelId="{40A0422C-5321-4407-B7DE-58EE2CB0E073}" type="pres">
      <dgm:prSet presAssocID="{C3B55460-9E82-452A-8384-C4CC8F62E639}" presName="root2" presStyleCnt="0"/>
      <dgm:spPr/>
    </dgm:pt>
    <dgm:pt modelId="{D4124F77-C5FB-4254-B7CA-D41F700DA046}" type="pres">
      <dgm:prSet presAssocID="{C3B55460-9E82-452A-8384-C4CC8F62E639}" presName="LevelTwoTextNode" presStyleLbl="node2" presStyleIdx="5" presStyleCnt="8" custLinFactX="65888" custLinFactNeighborX="100000" custLinFactNeighborY="28366">
        <dgm:presLayoutVars>
          <dgm:chPref val="3"/>
        </dgm:presLayoutVars>
      </dgm:prSet>
      <dgm:spPr/>
      <dgm:t>
        <a:bodyPr/>
        <a:lstStyle/>
        <a:p>
          <a:endParaRPr lang="en-US"/>
        </a:p>
      </dgm:t>
    </dgm:pt>
    <dgm:pt modelId="{34510C94-77CE-4CCC-965D-BA0E8A752E1E}" type="pres">
      <dgm:prSet presAssocID="{C3B55460-9E82-452A-8384-C4CC8F62E639}" presName="level3hierChild" presStyleCnt="0"/>
      <dgm:spPr/>
    </dgm:pt>
    <dgm:pt modelId="{3F964D53-93A9-48DE-8EA6-BF88BD54EB63}" type="pres">
      <dgm:prSet presAssocID="{79900BCD-F091-4A60-8344-F39D6A60C53B}" presName="conn2-1" presStyleLbl="parChTrans1D2" presStyleIdx="6" presStyleCnt="8"/>
      <dgm:spPr/>
      <dgm:t>
        <a:bodyPr/>
        <a:lstStyle/>
        <a:p>
          <a:endParaRPr lang="en-US"/>
        </a:p>
      </dgm:t>
    </dgm:pt>
    <dgm:pt modelId="{6E7BE812-93ED-4967-A4DC-6D2988F155E4}" type="pres">
      <dgm:prSet presAssocID="{79900BCD-F091-4A60-8344-F39D6A60C53B}" presName="connTx" presStyleLbl="parChTrans1D2" presStyleIdx="6" presStyleCnt="8"/>
      <dgm:spPr/>
      <dgm:t>
        <a:bodyPr/>
        <a:lstStyle/>
        <a:p>
          <a:endParaRPr lang="en-US"/>
        </a:p>
      </dgm:t>
    </dgm:pt>
    <dgm:pt modelId="{8E211EB8-BD4F-421F-95A0-DB140F01F9B7}" type="pres">
      <dgm:prSet presAssocID="{12F06740-066C-44F0-BFEF-CC9231FDACD0}" presName="root2" presStyleCnt="0"/>
      <dgm:spPr/>
    </dgm:pt>
    <dgm:pt modelId="{6ABEA9FD-70B3-4CFE-B4A2-6C02C0E96E42}" type="pres">
      <dgm:prSet presAssocID="{12F06740-066C-44F0-BFEF-CC9231FDACD0}" presName="LevelTwoTextNode" presStyleLbl="node2" presStyleIdx="6" presStyleCnt="8" custLinFactX="17395" custLinFactNeighborX="100000" custLinFactNeighborY="42679">
        <dgm:presLayoutVars>
          <dgm:chPref val="3"/>
        </dgm:presLayoutVars>
      </dgm:prSet>
      <dgm:spPr/>
      <dgm:t>
        <a:bodyPr/>
        <a:lstStyle/>
        <a:p>
          <a:endParaRPr lang="en-US"/>
        </a:p>
      </dgm:t>
    </dgm:pt>
    <dgm:pt modelId="{C2C9FE43-EA9C-44E1-9D14-89E06455E185}" type="pres">
      <dgm:prSet presAssocID="{12F06740-066C-44F0-BFEF-CC9231FDACD0}" presName="level3hierChild" presStyleCnt="0"/>
      <dgm:spPr/>
    </dgm:pt>
    <dgm:pt modelId="{B29B9966-369F-44AA-859F-0A192D5459C4}" type="pres">
      <dgm:prSet presAssocID="{A40D101E-26F5-4159-BE9A-0A374125CDD3}" presName="conn2-1" presStyleLbl="parChTrans1D2" presStyleIdx="7" presStyleCnt="8"/>
      <dgm:spPr/>
      <dgm:t>
        <a:bodyPr/>
        <a:lstStyle/>
        <a:p>
          <a:endParaRPr lang="en-US"/>
        </a:p>
      </dgm:t>
    </dgm:pt>
    <dgm:pt modelId="{07CAA326-A294-4FA9-9809-611AE0380053}" type="pres">
      <dgm:prSet presAssocID="{A40D101E-26F5-4159-BE9A-0A374125CDD3}" presName="connTx" presStyleLbl="parChTrans1D2" presStyleIdx="7" presStyleCnt="8"/>
      <dgm:spPr/>
      <dgm:t>
        <a:bodyPr/>
        <a:lstStyle/>
        <a:p>
          <a:endParaRPr lang="en-US"/>
        </a:p>
      </dgm:t>
    </dgm:pt>
    <dgm:pt modelId="{E5182E96-769D-448B-ABB0-2F24FE2E17E1}" type="pres">
      <dgm:prSet presAssocID="{5D6163BF-9A9E-4C60-9200-10072BACFA62}" presName="root2" presStyleCnt="0"/>
      <dgm:spPr/>
    </dgm:pt>
    <dgm:pt modelId="{1A454431-8165-45F5-A9A1-E9F0AED1DFAF}" type="pres">
      <dgm:prSet presAssocID="{5D6163BF-9A9E-4C60-9200-10072BACFA62}" presName="LevelTwoTextNode" presStyleLbl="node2" presStyleIdx="7" presStyleCnt="8" custLinFactNeighborX="-11918" custLinFactNeighborY="-7664">
        <dgm:presLayoutVars>
          <dgm:chPref val="3"/>
        </dgm:presLayoutVars>
      </dgm:prSet>
      <dgm:spPr/>
      <dgm:t>
        <a:bodyPr/>
        <a:lstStyle/>
        <a:p>
          <a:endParaRPr lang="en-US"/>
        </a:p>
      </dgm:t>
    </dgm:pt>
    <dgm:pt modelId="{F4320305-D1EE-43EA-80A9-5534398EA53F}" type="pres">
      <dgm:prSet presAssocID="{5D6163BF-9A9E-4C60-9200-10072BACFA62}" presName="level3hierChild" presStyleCnt="0"/>
      <dgm:spPr/>
    </dgm:pt>
  </dgm:ptLst>
  <dgm:cxnLst>
    <dgm:cxn modelId="{8D78B7D3-1F13-489F-8067-1C4B228009C6}" srcId="{6716F2C4-A43A-4935-A62D-071CBF61FD2D}" destId="{401F7978-8C53-4834-A64C-79441D70C8C0}" srcOrd="3" destOrd="0" parTransId="{A4687E07-48BD-4673-B02D-60154227DCBE}" sibTransId="{A2D01FC2-CB73-4279-BD1A-88E0FB6CB086}"/>
    <dgm:cxn modelId="{D5C6F81E-2927-468C-9C23-1758B9E4F2CF}" type="presOf" srcId="{F601B330-486B-44B6-8BDC-1DC5F6CC3E0A}" destId="{C7292401-9ECC-4352-959A-2896E55E4E13}" srcOrd="1" destOrd="0" presId="urn:microsoft.com/office/officeart/2005/8/layout/hierarchy2"/>
    <dgm:cxn modelId="{90D9EF76-ABEB-4D13-9093-2B1ED855C9F2}" type="presOf" srcId="{E078C928-458D-4D74-90F4-B74A7B7084D1}" destId="{5C1C4C4A-F6AC-41AD-BDA0-AD5FB3F05528}" srcOrd="0" destOrd="0" presId="urn:microsoft.com/office/officeart/2005/8/layout/hierarchy2"/>
    <dgm:cxn modelId="{A3C6593F-F44B-4622-8A53-EC4C2FFBC799}" type="presOf" srcId="{3E6565AE-197D-4CBA-9551-07819AA0B4A4}" destId="{3A9EE25E-515F-4B37-A198-EB8442520A06}" srcOrd="0" destOrd="0" presId="urn:microsoft.com/office/officeart/2005/8/layout/hierarchy2"/>
    <dgm:cxn modelId="{3F5258BD-A153-4DB6-8765-AF406872AE4A}" type="presOf" srcId="{0E8D2A51-50B5-47F3-9FD1-DD4F6AE82F17}" destId="{E2D7CE16-C6EE-4CA3-AD10-F10D8E08A472}" srcOrd="0" destOrd="0" presId="urn:microsoft.com/office/officeart/2005/8/layout/hierarchy2"/>
    <dgm:cxn modelId="{CCE5EA2B-23AC-4AFF-9D9D-4B1B22EC7DC5}" srcId="{6716F2C4-A43A-4935-A62D-071CBF61FD2D}" destId="{0E8D2A51-50B5-47F3-9FD1-DD4F6AE82F17}" srcOrd="4" destOrd="0" parTransId="{F601B330-486B-44B6-8BDC-1DC5F6CC3E0A}" sibTransId="{7586F57C-A2FE-4E5C-B1A7-96171CFB7CFE}"/>
    <dgm:cxn modelId="{37316AC3-6E70-4FE2-AA7B-ABE2F03B6C56}" srcId="{6716F2C4-A43A-4935-A62D-071CBF61FD2D}" destId="{2843D583-4A99-46DE-98D1-6FB6D87C5148}" srcOrd="2" destOrd="0" parTransId="{A7718464-7F58-4CF2-B011-6911B3C37C9E}" sibTransId="{A89A36DD-919F-40F8-870A-DAAB252904CD}"/>
    <dgm:cxn modelId="{4522CD86-F2CE-4DDE-95DA-3BC272DFF781}" type="presOf" srcId="{12F06740-066C-44F0-BFEF-CC9231FDACD0}" destId="{6ABEA9FD-70B3-4CFE-B4A2-6C02C0E96E42}" srcOrd="0" destOrd="0" presId="urn:microsoft.com/office/officeart/2005/8/layout/hierarchy2"/>
    <dgm:cxn modelId="{BAA8BAD4-C836-47B8-9FA1-F937F9E815C7}" type="presOf" srcId="{BA5CCA5F-5303-455D-8262-25F2163ED36C}" destId="{36F27E4E-3F3F-4047-B6DB-999D71EC1118}" srcOrd="1" destOrd="0" presId="urn:microsoft.com/office/officeart/2005/8/layout/hierarchy2"/>
    <dgm:cxn modelId="{92F942BA-FDFA-44EF-B8AF-DB29B0FE50BD}" type="presOf" srcId="{5DF4B763-7669-48E9-A61F-83B7CCB11FC6}" destId="{1809DC66-6441-4E1B-8AED-41C1C4750BC6}" srcOrd="0" destOrd="0" presId="urn:microsoft.com/office/officeart/2005/8/layout/hierarchy2"/>
    <dgm:cxn modelId="{5E329350-93B1-44F3-989B-9338DB63418C}" type="presOf" srcId="{79900BCD-F091-4A60-8344-F39D6A60C53B}" destId="{6E7BE812-93ED-4967-A4DC-6D2988F155E4}" srcOrd="1" destOrd="0" presId="urn:microsoft.com/office/officeart/2005/8/layout/hierarchy2"/>
    <dgm:cxn modelId="{3A0F4079-3C92-4D36-A836-2F5369048767}" type="presOf" srcId="{A40D101E-26F5-4159-BE9A-0A374125CDD3}" destId="{07CAA326-A294-4FA9-9809-611AE0380053}" srcOrd="1" destOrd="0" presId="urn:microsoft.com/office/officeart/2005/8/layout/hierarchy2"/>
    <dgm:cxn modelId="{2B568408-6ABB-4091-BD78-1827024A28C6}" type="presOf" srcId="{A4687E07-48BD-4673-B02D-60154227DCBE}" destId="{4CB44FE4-D1D0-4A0C-90F3-83F2F1442946}" srcOrd="0" destOrd="0" presId="urn:microsoft.com/office/officeart/2005/8/layout/hierarchy2"/>
    <dgm:cxn modelId="{97EF1541-4456-4952-94E0-5E8A77826C23}" type="presOf" srcId="{F601B330-486B-44B6-8BDC-1DC5F6CC3E0A}" destId="{F8AC8EF5-DAB7-45C8-B144-95C776043606}" srcOrd="0" destOrd="0" presId="urn:microsoft.com/office/officeart/2005/8/layout/hierarchy2"/>
    <dgm:cxn modelId="{EB879737-9BAF-4A90-BA17-3F9B46A06F43}" type="presOf" srcId="{BA5CCA5F-5303-455D-8262-25F2163ED36C}" destId="{68DA2D7B-3770-47F0-88BC-EBFBB0C22200}" srcOrd="0" destOrd="0" presId="urn:microsoft.com/office/officeart/2005/8/layout/hierarchy2"/>
    <dgm:cxn modelId="{A3DC0985-D944-4393-9D4B-ACB03D1E74E7}" srcId="{6716F2C4-A43A-4935-A62D-071CBF61FD2D}" destId="{E078C928-458D-4D74-90F4-B74A7B7084D1}" srcOrd="0" destOrd="0" parTransId="{BA5CCA5F-5303-455D-8262-25F2163ED36C}" sibTransId="{FF3E1381-C24A-4E00-9933-480F171A27F7}"/>
    <dgm:cxn modelId="{139999DB-3ADF-415C-BF40-1E9379A9048F}" srcId="{6716F2C4-A43A-4935-A62D-071CBF61FD2D}" destId="{C3B55460-9E82-452A-8384-C4CC8F62E639}" srcOrd="5" destOrd="0" parTransId="{3E6565AE-197D-4CBA-9551-07819AA0B4A4}" sibTransId="{65CAF3E3-DA97-44F7-812C-3367D424D315}"/>
    <dgm:cxn modelId="{58585D26-C4F4-416F-9623-0091E8A8E121}" type="presOf" srcId="{A40D101E-26F5-4159-BE9A-0A374125CDD3}" destId="{B29B9966-369F-44AA-859F-0A192D5459C4}" srcOrd="0" destOrd="0" presId="urn:microsoft.com/office/officeart/2005/8/layout/hierarchy2"/>
    <dgm:cxn modelId="{4DAA35C2-E785-4F09-8CF1-986F1DEB75CA}" type="presOf" srcId="{401F7978-8C53-4834-A64C-79441D70C8C0}" destId="{794C4FA3-B997-4A1F-8FFB-2F137ED92BF2}" srcOrd="0" destOrd="0" presId="urn:microsoft.com/office/officeart/2005/8/layout/hierarchy2"/>
    <dgm:cxn modelId="{F531AE53-367E-4159-BF31-6E7DEDBF6671}" srcId="{6716F2C4-A43A-4935-A62D-071CBF61FD2D}" destId="{5D6163BF-9A9E-4C60-9200-10072BACFA62}" srcOrd="7" destOrd="0" parTransId="{A40D101E-26F5-4159-BE9A-0A374125CDD3}" sibTransId="{FEFC13A5-2086-48EE-A5C1-FFCBD98477E9}"/>
    <dgm:cxn modelId="{F9044C9D-8841-41DC-AB44-E233FA33B2EB}" type="presOf" srcId="{666DCBBF-D930-45A2-A270-C3CA47AA7B96}" destId="{F4499D51-F959-461C-9F04-33039D0304B6}" srcOrd="0" destOrd="0" presId="urn:microsoft.com/office/officeart/2005/8/layout/hierarchy2"/>
    <dgm:cxn modelId="{9506FB54-8A1C-4043-98B6-7CB2A84D4CEA}" type="presOf" srcId="{A7718464-7F58-4CF2-B011-6911B3C37C9E}" destId="{D84AD93F-D9E4-46A5-8002-F1E7479D687B}" srcOrd="1" destOrd="0" presId="urn:microsoft.com/office/officeart/2005/8/layout/hierarchy2"/>
    <dgm:cxn modelId="{5684629E-F301-4400-8616-32422B8979BA}" type="presOf" srcId="{C3B55460-9E82-452A-8384-C4CC8F62E639}" destId="{D4124F77-C5FB-4254-B7CA-D41F700DA046}" srcOrd="0" destOrd="0" presId="urn:microsoft.com/office/officeart/2005/8/layout/hierarchy2"/>
    <dgm:cxn modelId="{E61051D4-B733-446A-8727-04BB77FB26D2}" srcId="{6716F2C4-A43A-4935-A62D-071CBF61FD2D}" destId="{12F06740-066C-44F0-BFEF-CC9231FDACD0}" srcOrd="6" destOrd="0" parTransId="{79900BCD-F091-4A60-8344-F39D6A60C53B}" sibTransId="{DCAD6CCC-244F-4F0B-842C-823925BBB3FF}"/>
    <dgm:cxn modelId="{789AF384-3CFD-4FF7-8D94-F6BD2D148955}" type="presOf" srcId="{5D6163BF-9A9E-4C60-9200-10072BACFA62}" destId="{1A454431-8165-45F5-A9A1-E9F0AED1DFAF}" srcOrd="0" destOrd="0" presId="urn:microsoft.com/office/officeart/2005/8/layout/hierarchy2"/>
    <dgm:cxn modelId="{ED968333-0F9E-4E5F-8364-C675AB37E41A}" srcId="{5DF4B763-7669-48E9-A61F-83B7CCB11FC6}" destId="{6716F2C4-A43A-4935-A62D-071CBF61FD2D}" srcOrd="0" destOrd="0" parTransId="{1BEB3746-CA8F-42F8-B92C-3453BF6B3630}" sibTransId="{A76B5490-3931-46B7-83BB-0FE61C5011C5}"/>
    <dgm:cxn modelId="{09A2E8B0-6901-4078-8030-880D574DDD28}" type="presOf" srcId="{2843D583-4A99-46DE-98D1-6FB6D87C5148}" destId="{33AC82E9-029B-4381-A402-9113BD100743}" srcOrd="0" destOrd="0" presId="urn:microsoft.com/office/officeart/2005/8/layout/hierarchy2"/>
    <dgm:cxn modelId="{51BD248E-702D-4240-A0CF-D8B40263FE7F}" type="presOf" srcId="{A4687E07-48BD-4673-B02D-60154227DCBE}" destId="{EA055BC9-8FB9-4BCF-B4D7-5A59E90F09A2}" srcOrd="1" destOrd="0" presId="urn:microsoft.com/office/officeart/2005/8/layout/hierarchy2"/>
    <dgm:cxn modelId="{1AB7291A-8353-450D-95F7-095FA39A1FAD}" type="presOf" srcId="{79900BCD-F091-4A60-8344-F39D6A60C53B}" destId="{3F964D53-93A9-48DE-8EA6-BF88BD54EB63}" srcOrd="0" destOrd="0" presId="urn:microsoft.com/office/officeart/2005/8/layout/hierarchy2"/>
    <dgm:cxn modelId="{61B877CF-C983-4844-8C83-9FA19CE7E8F9}" type="presOf" srcId="{EB38A134-B11F-4002-B258-9296E1C762C7}" destId="{C864B327-5A3C-4AB5-903A-2823E88E5457}" srcOrd="0" destOrd="0" presId="urn:microsoft.com/office/officeart/2005/8/layout/hierarchy2"/>
    <dgm:cxn modelId="{F97D4423-FD8C-491B-A403-AB1E512D5A53}" type="presOf" srcId="{3E6565AE-197D-4CBA-9551-07819AA0B4A4}" destId="{7D940359-70F7-4E23-93C4-CC98C138519D}" srcOrd="1" destOrd="0" presId="urn:microsoft.com/office/officeart/2005/8/layout/hierarchy2"/>
    <dgm:cxn modelId="{4574439C-AD86-4D3C-867D-43FFA05D32D0}" type="presOf" srcId="{6716F2C4-A43A-4935-A62D-071CBF61FD2D}" destId="{D27539F9-0A5A-4B80-A45B-3BB24D7E07C3}" srcOrd="0" destOrd="0" presId="urn:microsoft.com/office/officeart/2005/8/layout/hierarchy2"/>
    <dgm:cxn modelId="{208B61A8-9698-4A45-853E-A733E502830D}" srcId="{6716F2C4-A43A-4935-A62D-071CBF61FD2D}" destId="{666DCBBF-D930-45A2-A270-C3CA47AA7B96}" srcOrd="1" destOrd="0" parTransId="{EB38A134-B11F-4002-B258-9296E1C762C7}" sibTransId="{2BA1F021-AF98-45AB-8180-CE32ED2E04B1}"/>
    <dgm:cxn modelId="{E9DCCC95-EBFF-4B57-9798-E7125D129360}" type="presOf" srcId="{EB38A134-B11F-4002-B258-9296E1C762C7}" destId="{12FE63CB-8402-4E1E-AC57-63787F187BBB}" srcOrd="1" destOrd="0" presId="urn:microsoft.com/office/officeart/2005/8/layout/hierarchy2"/>
    <dgm:cxn modelId="{9E327A0D-6EB3-4EB9-A218-40C2B62226E4}" type="presOf" srcId="{A7718464-7F58-4CF2-B011-6911B3C37C9E}" destId="{F4E04902-4019-4036-8EE7-850E01684FC0}" srcOrd="0" destOrd="0" presId="urn:microsoft.com/office/officeart/2005/8/layout/hierarchy2"/>
    <dgm:cxn modelId="{2F211DFE-CDAD-419C-AE01-F604785B06A5}" type="presParOf" srcId="{1809DC66-6441-4E1B-8AED-41C1C4750BC6}" destId="{3E369E88-C8EC-42CE-AA05-7A4374BB684E}" srcOrd="0" destOrd="0" presId="urn:microsoft.com/office/officeart/2005/8/layout/hierarchy2"/>
    <dgm:cxn modelId="{36AC5AF1-E4C9-4DE3-8203-08D49F420189}" type="presParOf" srcId="{3E369E88-C8EC-42CE-AA05-7A4374BB684E}" destId="{D27539F9-0A5A-4B80-A45B-3BB24D7E07C3}" srcOrd="0" destOrd="0" presId="urn:microsoft.com/office/officeart/2005/8/layout/hierarchy2"/>
    <dgm:cxn modelId="{9C4C2D2D-D6D1-4C4B-ABF4-C12785F7D726}" type="presParOf" srcId="{3E369E88-C8EC-42CE-AA05-7A4374BB684E}" destId="{259A91E0-622E-4606-8C61-07C45204A7C5}" srcOrd="1" destOrd="0" presId="urn:microsoft.com/office/officeart/2005/8/layout/hierarchy2"/>
    <dgm:cxn modelId="{E4D1EF9E-CA1A-4FD3-85A5-FFB0F93038E9}" type="presParOf" srcId="{259A91E0-622E-4606-8C61-07C45204A7C5}" destId="{68DA2D7B-3770-47F0-88BC-EBFBB0C22200}" srcOrd="0" destOrd="0" presId="urn:microsoft.com/office/officeart/2005/8/layout/hierarchy2"/>
    <dgm:cxn modelId="{15C9D6B6-9663-47AE-94E7-6648A30D752A}" type="presParOf" srcId="{68DA2D7B-3770-47F0-88BC-EBFBB0C22200}" destId="{36F27E4E-3F3F-4047-B6DB-999D71EC1118}" srcOrd="0" destOrd="0" presId="urn:microsoft.com/office/officeart/2005/8/layout/hierarchy2"/>
    <dgm:cxn modelId="{88F8FC91-4D03-40F6-AD33-09D322E26B96}" type="presParOf" srcId="{259A91E0-622E-4606-8C61-07C45204A7C5}" destId="{66223700-C65E-4FB9-A1BB-467BD02AC8BF}" srcOrd="1" destOrd="0" presId="urn:microsoft.com/office/officeart/2005/8/layout/hierarchy2"/>
    <dgm:cxn modelId="{FF06AF3E-0DF0-45D4-96F4-A442C1750A30}" type="presParOf" srcId="{66223700-C65E-4FB9-A1BB-467BD02AC8BF}" destId="{5C1C4C4A-F6AC-41AD-BDA0-AD5FB3F05528}" srcOrd="0" destOrd="0" presId="urn:microsoft.com/office/officeart/2005/8/layout/hierarchy2"/>
    <dgm:cxn modelId="{25121F07-6A96-4D95-9C49-B23EEB37F0A9}" type="presParOf" srcId="{66223700-C65E-4FB9-A1BB-467BD02AC8BF}" destId="{BD21D877-5EC8-4CBC-B6B7-D5CFE3641485}" srcOrd="1" destOrd="0" presId="urn:microsoft.com/office/officeart/2005/8/layout/hierarchy2"/>
    <dgm:cxn modelId="{E15C4AF4-6B48-4DFA-83FC-A62CF8080932}" type="presParOf" srcId="{259A91E0-622E-4606-8C61-07C45204A7C5}" destId="{C864B327-5A3C-4AB5-903A-2823E88E5457}" srcOrd="2" destOrd="0" presId="urn:microsoft.com/office/officeart/2005/8/layout/hierarchy2"/>
    <dgm:cxn modelId="{2EBA5377-C2CC-4F47-90A6-EAF0B66453CA}" type="presParOf" srcId="{C864B327-5A3C-4AB5-903A-2823E88E5457}" destId="{12FE63CB-8402-4E1E-AC57-63787F187BBB}" srcOrd="0" destOrd="0" presId="urn:microsoft.com/office/officeart/2005/8/layout/hierarchy2"/>
    <dgm:cxn modelId="{54D3EC72-4F5D-4034-98CA-DAB98560434A}" type="presParOf" srcId="{259A91E0-622E-4606-8C61-07C45204A7C5}" destId="{E2C39B08-60CD-4DA2-AA2F-99E462B51ED4}" srcOrd="3" destOrd="0" presId="urn:microsoft.com/office/officeart/2005/8/layout/hierarchy2"/>
    <dgm:cxn modelId="{4BCCDDA2-1FCB-4C2F-91C7-EF3937274E9D}" type="presParOf" srcId="{E2C39B08-60CD-4DA2-AA2F-99E462B51ED4}" destId="{F4499D51-F959-461C-9F04-33039D0304B6}" srcOrd="0" destOrd="0" presId="urn:microsoft.com/office/officeart/2005/8/layout/hierarchy2"/>
    <dgm:cxn modelId="{09C6CAE1-ED1B-4BBD-AADA-B861C5664BA9}" type="presParOf" srcId="{E2C39B08-60CD-4DA2-AA2F-99E462B51ED4}" destId="{DF2CD2C8-608E-4EE0-A345-2F9176F98EA6}" srcOrd="1" destOrd="0" presId="urn:microsoft.com/office/officeart/2005/8/layout/hierarchy2"/>
    <dgm:cxn modelId="{92C6CFC9-F0E4-4A34-8C2E-1EC04B8640F2}" type="presParOf" srcId="{259A91E0-622E-4606-8C61-07C45204A7C5}" destId="{F4E04902-4019-4036-8EE7-850E01684FC0}" srcOrd="4" destOrd="0" presId="urn:microsoft.com/office/officeart/2005/8/layout/hierarchy2"/>
    <dgm:cxn modelId="{C5ED0714-26FC-4F44-A1CE-49FB4B25AF3D}" type="presParOf" srcId="{F4E04902-4019-4036-8EE7-850E01684FC0}" destId="{D84AD93F-D9E4-46A5-8002-F1E7479D687B}" srcOrd="0" destOrd="0" presId="urn:microsoft.com/office/officeart/2005/8/layout/hierarchy2"/>
    <dgm:cxn modelId="{5DCE6DF8-37CD-48CE-AC09-0A767AF17413}" type="presParOf" srcId="{259A91E0-622E-4606-8C61-07C45204A7C5}" destId="{1985F86B-1788-4250-946A-056EE7454E6F}" srcOrd="5" destOrd="0" presId="urn:microsoft.com/office/officeart/2005/8/layout/hierarchy2"/>
    <dgm:cxn modelId="{DF84AD18-7BF3-46C0-8FB6-F0C751BBF93C}" type="presParOf" srcId="{1985F86B-1788-4250-946A-056EE7454E6F}" destId="{33AC82E9-029B-4381-A402-9113BD100743}" srcOrd="0" destOrd="0" presId="urn:microsoft.com/office/officeart/2005/8/layout/hierarchy2"/>
    <dgm:cxn modelId="{4605CB4F-DEC0-48D8-8D0B-E6CD46D1D656}" type="presParOf" srcId="{1985F86B-1788-4250-946A-056EE7454E6F}" destId="{B0976508-879E-4ADA-94FF-53BDB6E96218}" srcOrd="1" destOrd="0" presId="urn:microsoft.com/office/officeart/2005/8/layout/hierarchy2"/>
    <dgm:cxn modelId="{EE7D3547-151E-4C4D-960D-A39B6BD27389}" type="presParOf" srcId="{259A91E0-622E-4606-8C61-07C45204A7C5}" destId="{4CB44FE4-D1D0-4A0C-90F3-83F2F1442946}" srcOrd="6" destOrd="0" presId="urn:microsoft.com/office/officeart/2005/8/layout/hierarchy2"/>
    <dgm:cxn modelId="{50CAC6FA-F02E-409D-B2ED-C01DB79C3707}" type="presParOf" srcId="{4CB44FE4-D1D0-4A0C-90F3-83F2F1442946}" destId="{EA055BC9-8FB9-4BCF-B4D7-5A59E90F09A2}" srcOrd="0" destOrd="0" presId="urn:microsoft.com/office/officeart/2005/8/layout/hierarchy2"/>
    <dgm:cxn modelId="{5222CF4B-CA69-44A1-8237-6632F5E3001B}" type="presParOf" srcId="{259A91E0-622E-4606-8C61-07C45204A7C5}" destId="{7FDAB5B9-7FA0-47F8-B08B-42618330DEBB}" srcOrd="7" destOrd="0" presId="urn:microsoft.com/office/officeart/2005/8/layout/hierarchy2"/>
    <dgm:cxn modelId="{93BC3054-49C7-431D-A6B9-4B3A7B468560}" type="presParOf" srcId="{7FDAB5B9-7FA0-47F8-B08B-42618330DEBB}" destId="{794C4FA3-B997-4A1F-8FFB-2F137ED92BF2}" srcOrd="0" destOrd="0" presId="urn:microsoft.com/office/officeart/2005/8/layout/hierarchy2"/>
    <dgm:cxn modelId="{553900C2-0554-46A9-9491-0B664D74E032}" type="presParOf" srcId="{7FDAB5B9-7FA0-47F8-B08B-42618330DEBB}" destId="{16CF0604-AE74-4343-867E-A75FCBFA3AAD}" srcOrd="1" destOrd="0" presId="urn:microsoft.com/office/officeart/2005/8/layout/hierarchy2"/>
    <dgm:cxn modelId="{D91A0287-0B22-466E-8DBA-A29D6FBF0ED3}" type="presParOf" srcId="{259A91E0-622E-4606-8C61-07C45204A7C5}" destId="{F8AC8EF5-DAB7-45C8-B144-95C776043606}" srcOrd="8" destOrd="0" presId="urn:microsoft.com/office/officeart/2005/8/layout/hierarchy2"/>
    <dgm:cxn modelId="{39E36662-9616-4599-8F64-6F13A41A0C97}" type="presParOf" srcId="{F8AC8EF5-DAB7-45C8-B144-95C776043606}" destId="{C7292401-9ECC-4352-959A-2896E55E4E13}" srcOrd="0" destOrd="0" presId="urn:microsoft.com/office/officeart/2005/8/layout/hierarchy2"/>
    <dgm:cxn modelId="{FC7BBF85-98BE-4987-866C-48E3074C538B}" type="presParOf" srcId="{259A91E0-622E-4606-8C61-07C45204A7C5}" destId="{7E8F7A06-07B1-472A-B55B-D644368AC41D}" srcOrd="9" destOrd="0" presId="urn:microsoft.com/office/officeart/2005/8/layout/hierarchy2"/>
    <dgm:cxn modelId="{DEC55E9D-F618-4FF5-85EA-53CF8D6C9222}" type="presParOf" srcId="{7E8F7A06-07B1-472A-B55B-D644368AC41D}" destId="{E2D7CE16-C6EE-4CA3-AD10-F10D8E08A472}" srcOrd="0" destOrd="0" presId="urn:microsoft.com/office/officeart/2005/8/layout/hierarchy2"/>
    <dgm:cxn modelId="{28F1C069-6661-47AA-9273-03772E45536C}" type="presParOf" srcId="{7E8F7A06-07B1-472A-B55B-D644368AC41D}" destId="{61AC8399-82EE-4659-99DE-27141EB6BB88}" srcOrd="1" destOrd="0" presId="urn:microsoft.com/office/officeart/2005/8/layout/hierarchy2"/>
    <dgm:cxn modelId="{0C51BB48-D909-491E-AA9B-FCDD8C523322}" type="presParOf" srcId="{259A91E0-622E-4606-8C61-07C45204A7C5}" destId="{3A9EE25E-515F-4B37-A198-EB8442520A06}" srcOrd="10" destOrd="0" presId="urn:microsoft.com/office/officeart/2005/8/layout/hierarchy2"/>
    <dgm:cxn modelId="{DF7768FA-0E62-493E-AA61-3E8C91F5F7FB}" type="presParOf" srcId="{3A9EE25E-515F-4B37-A198-EB8442520A06}" destId="{7D940359-70F7-4E23-93C4-CC98C138519D}" srcOrd="0" destOrd="0" presId="urn:microsoft.com/office/officeart/2005/8/layout/hierarchy2"/>
    <dgm:cxn modelId="{141FFE8D-3456-4E22-82FE-B0E2771A3E24}" type="presParOf" srcId="{259A91E0-622E-4606-8C61-07C45204A7C5}" destId="{40A0422C-5321-4407-B7DE-58EE2CB0E073}" srcOrd="11" destOrd="0" presId="urn:microsoft.com/office/officeart/2005/8/layout/hierarchy2"/>
    <dgm:cxn modelId="{4B4BAD1B-2B3D-4ABC-AC0E-2E4AC6C01C15}" type="presParOf" srcId="{40A0422C-5321-4407-B7DE-58EE2CB0E073}" destId="{D4124F77-C5FB-4254-B7CA-D41F700DA046}" srcOrd="0" destOrd="0" presId="urn:microsoft.com/office/officeart/2005/8/layout/hierarchy2"/>
    <dgm:cxn modelId="{F0C9E3B3-63BC-4C70-AA71-A78BA465AAF9}" type="presParOf" srcId="{40A0422C-5321-4407-B7DE-58EE2CB0E073}" destId="{34510C94-77CE-4CCC-965D-BA0E8A752E1E}" srcOrd="1" destOrd="0" presId="urn:microsoft.com/office/officeart/2005/8/layout/hierarchy2"/>
    <dgm:cxn modelId="{E4DC5581-56CD-4B95-B4BB-462220C17BD9}" type="presParOf" srcId="{259A91E0-622E-4606-8C61-07C45204A7C5}" destId="{3F964D53-93A9-48DE-8EA6-BF88BD54EB63}" srcOrd="12" destOrd="0" presId="urn:microsoft.com/office/officeart/2005/8/layout/hierarchy2"/>
    <dgm:cxn modelId="{0349314F-A774-4A9A-ADB9-101F7EA6499E}" type="presParOf" srcId="{3F964D53-93A9-48DE-8EA6-BF88BD54EB63}" destId="{6E7BE812-93ED-4967-A4DC-6D2988F155E4}" srcOrd="0" destOrd="0" presId="urn:microsoft.com/office/officeart/2005/8/layout/hierarchy2"/>
    <dgm:cxn modelId="{3404C50D-38AE-4D26-B12A-90D5275ED389}" type="presParOf" srcId="{259A91E0-622E-4606-8C61-07C45204A7C5}" destId="{8E211EB8-BD4F-421F-95A0-DB140F01F9B7}" srcOrd="13" destOrd="0" presId="urn:microsoft.com/office/officeart/2005/8/layout/hierarchy2"/>
    <dgm:cxn modelId="{F0FF479E-F32C-4A99-AC8A-21529C6CBB32}" type="presParOf" srcId="{8E211EB8-BD4F-421F-95A0-DB140F01F9B7}" destId="{6ABEA9FD-70B3-4CFE-B4A2-6C02C0E96E42}" srcOrd="0" destOrd="0" presId="urn:microsoft.com/office/officeart/2005/8/layout/hierarchy2"/>
    <dgm:cxn modelId="{3DF788BB-E92C-43D8-BF3C-F2B9CE10E4CE}" type="presParOf" srcId="{8E211EB8-BD4F-421F-95A0-DB140F01F9B7}" destId="{C2C9FE43-EA9C-44E1-9D14-89E06455E185}" srcOrd="1" destOrd="0" presId="urn:microsoft.com/office/officeart/2005/8/layout/hierarchy2"/>
    <dgm:cxn modelId="{3FA435CC-1FD5-4522-9761-C44F75463A0F}" type="presParOf" srcId="{259A91E0-622E-4606-8C61-07C45204A7C5}" destId="{B29B9966-369F-44AA-859F-0A192D5459C4}" srcOrd="14" destOrd="0" presId="urn:microsoft.com/office/officeart/2005/8/layout/hierarchy2"/>
    <dgm:cxn modelId="{D096837D-E183-4608-A9CD-42B2A82A5F5B}" type="presParOf" srcId="{B29B9966-369F-44AA-859F-0A192D5459C4}" destId="{07CAA326-A294-4FA9-9809-611AE0380053}" srcOrd="0" destOrd="0" presId="urn:microsoft.com/office/officeart/2005/8/layout/hierarchy2"/>
    <dgm:cxn modelId="{1B5D24AE-0FB0-425D-817A-9159E23F1944}" type="presParOf" srcId="{259A91E0-622E-4606-8C61-07C45204A7C5}" destId="{E5182E96-769D-448B-ABB0-2F24FE2E17E1}" srcOrd="15" destOrd="0" presId="urn:microsoft.com/office/officeart/2005/8/layout/hierarchy2"/>
    <dgm:cxn modelId="{BB0E70C7-8F5E-4B51-8898-2F384333FA1F}" type="presParOf" srcId="{E5182E96-769D-448B-ABB0-2F24FE2E17E1}" destId="{1A454431-8165-45F5-A9A1-E9F0AED1DFAF}" srcOrd="0" destOrd="0" presId="urn:microsoft.com/office/officeart/2005/8/layout/hierarchy2"/>
    <dgm:cxn modelId="{C2AF33CF-9CED-4BFF-A07C-A54FD08F6710}" type="presParOf" srcId="{E5182E96-769D-448B-ABB0-2F24FE2E17E1}" destId="{F4320305-D1EE-43EA-80A9-5534398EA53F}" srcOrd="1" destOrd="0" presId="urn:microsoft.com/office/officeart/2005/8/layout/hierarchy2"/>
  </dgm:cxnLst>
  <dgm:bg/>
  <dgm:whole/>
</dgm:dataModel>
</file>

<file path=ppt/diagrams/data5.xml><?xml version="1.0" encoding="utf-8"?>
<dgm:dataModel xmlns:dgm="http://schemas.openxmlformats.org/drawingml/2006/diagram" xmlns:a="http://schemas.openxmlformats.org/drawingml/2006/main">
  <dgm:ptLst>
    <dgm:pt modelId="{55A591F9-83EC-4BA0-98A9-47EF0B73D5D1}" type="doc">
      <dgm:prSet loTypeId="urn:microsoft.com/office/officeart/2005/8/layout/radial5" loCatId="relationship" qsTypeId="urn:microsoft.com/office/officeart/2005/8/quickstyle/3d2" qsCatId="3D" csTypeId="urn:microsoft.com/office/officeart/2005/8/colors/colorful4" csCatId="colorful" phldr="1"/>
      <dgm:spPr/>
      <dgm:t>
        <a:bodyPr/>
        <a:lstStyle/>
        <a:p>
          <a:endParaRPr lang="en-US"/>
        </a:p>
      </dgm:t>
    </dgm:pt>
    <dgm:pt modelId="{C6A199AC-90DC-4643-BFE4-FEECB7387384}">
      <dgm:prSet phldrT="[Text]"/>
      <dgm:spPr/>
      <dgm:t>
        <a:bodyPr/>
        <a:lstStyle/>
        <a:p>
          <a:r>
            <a:rPr lang="en-US" dirty="0" smtClean="0"/>
            <a:t>Our mission is to investigate the determining factors of the quality of life of Venetians and to compile our findings into an accessible form for future projects </a:t>
          </a:r>
          <a:endParaRPr lang="en-US" dirty="0"/>
        </a:p>
      </dgm:t>
    </dgm:pt>
    <dgm:pt modelId="{D674ED99-34D4-4F33-9A80-E86BB67A4E7E}" type="parTrans" cxnId="{9FC0BDB5-169C-4349-9C9B-BDB378FDC068}">
      <dgm:prSet/>
      <dgm:spPr/>
      <dgm:t>
        <a:bodyPr/>
        <a:lstStyle/>
        <a:p>
          <a:endParaRPr lang="en-US"/>
        </a:p>
      </dgm:t>
    </dgm:pt>
    <dgm:pt modelId="{66D813BE-A78C-4E38-88DD-9C8ECCC9F6F9}" type="sibTrans" cxnId="{9FC0BDB5-169C-4349-9C9B-BDB378FDC068}">
      <dgm:prSet/>
      <dgm:spPr/>
      <dgm:t>
        <a:bodyPr/>
        <a:lstStyle/>
        <a:p>
          <a:endParaRPr lang="en-US"/>
        </a:p>
      </dgm:t>
    </dgm:pt>
    <dgm:pt modelId="{028C88E0-F67A-4001-92B0-9A37A0FAB46C}">
      <dgm:prSet phldrT="[Text]"/>
      <dgm:spPr/>
      <dgm:t>
        <a:bodyPr/>
        <a:lstStyle/>
        <a:p>
          <a:r>
            <a:rPr lang="en-US" dirty="0" smtClean="0"/>
            <a:t>To investigate  Venetians' opinions on the quality of life</a:t>
          </a:r>
          <a:endParaRPr lang="en-US" dirty="0"/>
        </a:p>
      </dgm:t>
    </dgm:pt>
    <dgm:pt modelId="{81E434E5-F8EC-49A2-B84A-E5DEEEE03785}" type="parTrans" cxnId="{FDE50DED-AC74-4D8C-B90B-D4312598894D}">
      <dgm:prSet/>
      <dgm:spPr/>
      <dgm:t>
        <a:bodyPr/>
        <a:lstStyle/>
        <a:p>
          <a:endParaRPr lang="en-US"/>
        </a:p>
      </dgm:t>
    </dgm:pt>
    <dgm:pt modelId="{0043387E-D51E-4832-B9EC-585A65C0CEBA}" type="sibTrans" cxnId="{FDE50DED-AC74-4D8C-B90B-D4312598894D}">
      <dgm:prSet/>
      <dgm:spPr/>
      <dgm:t>
        <a:bodyPr/>
        <a:lstStyle/>
        <a:p>
          <a:endParaRPr lang="en-US"/>
        </a:p>
      </dgm:t>
    </dgm:pt>
    <dgm:pt modelId="{BE582672-D175-4592-BD4C-6CDF623A9C2F}" type="pres">
      <dgm:prSet presAssocID="{55A591F9-83EC-4BA0-98A9-47EF0B73D5D1}" presName="Name0" presStyleCnt="0">
        <dgm:presLayoutVars>
          <dgm:chMax val="1"/>
          <dgm:dir/>
          <dgm:animLvl val="ctr"/>
          <dgm:resizeHandles val="exact"/>
        </dgm:presLayoutVars>
      </dgm:prSet>
      <dgm:spPr/>
      <dgm:t>
        <a:bodyPr/>
        <a:lstStyle/>
        <a:p>
          <a:endParaRPr lang="en-US"/>
        </a:p>
      </dgm:t>
    </dgm:pt>
    <dgm:pt modelId="{E521FFB0-BED9-4C68-A57D-F2332E3B50A3}" type="pres">
      <dgm:prSet presAssocID="{C6A199AC-90DC-4643-BFE4-FEECB7387384}" presName="centerShape" presStyleLbl="node0" presStyleIdx="0" presStyleCnt="1" custScaleX="117921" custScaleY="122353" custLinFactNeighborX="-33292" custLinFactNeighborY="-24106"/>
      <dgm:spPr/>
      <dgm:t>
        <a:bodyPr/>
        <a:lstStyle/>
        <a:p>
          <a:endParaRPr lang="en-US"/>
        </a:p>
      </dgm:t>
    </dgm:pt>
    <dgm:pt modelId="{212FB01E-F39F-4F59-ACA9-BEAE427A4B5A}" type="pres">
      <dgm:prSet presAssocID="{81E434E5-F8EC-49A2-B84A-E5DEEEE03785}" presName="parTrans" presStyleLbl="sibTrans2D1" presStyleIdx="0" presStyleCnt="1"/>
      <dgm:spPr/>
      <dgm:t>
        <a:bodyPr/>
        <a:lstStyle/>
        <a:p>
          <a:endParaRPr lang="en-US"/>
        </a:p>
      </dgm:t>
    </dgm:pt>
    <dgm:pt modelId="{D21F7704-D515-4C0B-8C43-D464E95BA37F}" type="pres">
      <dgm:prSet presAssocID="{81E434E5-F8EC-49A2-B84A-E5DEEEE03785}" presName="connectorText" presStyleLbl="sibTrans2D1" presStyleIdx="0" presStyleCnt="1"/>
      <dgm:spPr/>
      <dgm:t>
        <a:bodyPr/>
        <a:lstStyle/>
        <a:p>
          <a:endParaRPr lang="en-US"/>
        </a:p>
      </dgm:t>
    </dgm:pt>
    <dgm:pt modelId="{264044CA-B101-4C27-9933-AD6C7DD0F8AB}" type="pres">
      <dgm:prSet presAssocID="{028C88E0-F67A-4001-92B0-9A37A0FAB46C}" presName="node" presStyleLbl="node1" presStyleIdx="0" presStyleCnt="1" custRadScaleRad="88241" custRadScaleInc="30734">
        <dgm:presLayoutVars>
          <dgm:bulletEnabled val="1"/>
        </dgm:presLayoutVars>
      </dgm:prSet>
      <dgm:spPr/>
      <dgm:t>
        <a:bodyPr/>
        <a:lstStyle/>
        <a:p>
          <a:endParaRPr lang="en-US"/>
        </a:p>
      </dgm:t>
    </dgm:pt>
  </dgm:ptLst>
  <dgm:cxnLst>
    <dgm:cxn modelId="{FE5A8945-6BC4-4908-B027-E72E039CF99E}" type="presOf" srcId="{81E434E5-F8EC-49A2-B84A-E5DEEEE03785}" destId="{212FB01E-F39F-4F59-ACA9-BEAE427A4B5A}" srcOrd="0" destOrd="0" presId="urn:microsoft.com/office/officeart/2005/8/layout/radial5"/>
    <dgm:cxn modelId="{9FC0BDB5-169C-4349-9C9B-BDB378FDC068}" srcId="{55A591F9-83EC-4BA0-98A9-47EF0B73D5D1}" destId="{C6A199AC-90DC-4643-BFE4-FEECB7387384}" srcOrd="0" destOrd="0" parTransId="{D674ED99-34D4-4F33-9A80-E86BB67A4E7E}" sibTransId="{66D813BE-A78C-4E38-88DD-9C8ECCC9F6F9}"/>
    <dgm:cxn modelId="{E885193E-D745-4CF2-8279-7FC779B340AF}" type="presOf" srcId="{C6A199AC-90DC-4643-BFE4-FEECB7387384}" destId="{E521FFB0-BED9-4C68-A57D-F2332E3B50A3}" srcOrd="0" destOrd="0" presId="urn:microsoft.com/office/officeart/2005/8/layout/radial5"/>
    <dgm:cxn modelId="{B01FA3C2-F7AA-4228-91B5-073BD09EF5F2}" type="presOf" srcId="{81E434E5-F8EC-49A2-B84A-E5DEEEE03785}" destId="{D21F7704-D515-4C0B-8C43-D464E95BA37F}" srcOrd="1" destOrd="0" presId="urn:microsoft.com/office/officeart/2005/8/layout/radial5"/>
    <dgm:cxn modelId="{9FEA9446-536F-452C-94B3-E9A0F58DD152}" type="presOf" srcId="{55A591F9-83EC-4BA0-98A9-47EF0B73D5D1}" destId="{BE582672-D175-4592-BD4C-6CDF623A9C2F}" srcOrd="0" destOrd="0" presId="urn:microsoft.com/office/officeart/2005/8/layout/radial5"/>
    <dgm:cxn modelId="{FDE50DED-AC74-4D8C-B90B-D4312598894D}" srcId="{C6A199AC-90DC-4643-BFE4-FEECB7387384}" destId="{028C88E0-F67A-4001-92B0-9A37A0FAB46C}" srcOrd="0" destOrd="0" parTransId="{81E434E5-F8EC-49A2-B84A-E5DEEEE03785}" sibTransId="{0043387E-D51E-4832-B9EC-585A65C0CEBA}"/>
    <dgm:cxn modelId="{5512B143-6828-4668-9E5C-5305F560735C}" type="presOf" srcId="{028C88E0-F67A-4001-92B0-9A37A0FAB46C}" destId="{264044CA-B101-4C27-9933-AD6C7DD0F8AB}" srcOrd="0" destOrd="0" presId="urn:microsoft.com/office/officeart/2005/8/layout/radial5"/>
    <dgm:cxn modelId="{C7E57013-5DEB-463C-A265-2F92D2B9173C}" type="presParOf" srcId="{BE582672-D175-4592-BD4C-6CDF623A9C2F}" destId="{E521FFB0-BED9-4C68-A57D-F2332E3B50A3}" srcOrd="0" destOrd="0" presId="urn:microsoft.com/office/officeart/2005/8/layout/radial5"/>
    <dgm:cxn modelId="{E923D273-449B-4AB2-9040-480592D78B8C}" type="presParOf" srcId="{BE582672-D175-4592-BD4C-6CDF623A9C2F}" destId="{212FB01E-F39F-4F59-ACA9-BEAE427A4B5A}" srcOrd="1" destOrd="0" presId="urn:microsoft.com/office/officeart/2005/8/layout/radial5"/>
    <dgm:cxn modelId="{D064246E-F201-4953-9FB8-2332B19E1430}" type="presParOf" srcId="{212FB01E-F39F-4F59-ACA9-BEAE427A4B5A}" destId="{D21F7704-D515-4C0B-8C43-D464E95BA37F}" srcOrd="0" destOrd="0" presId="urn:microsoft.com/office/officeart/2005/8/layout/radial5"/>
    <dgm:cxn modelId="{4C8552C9-6836-4267-9EF0-F4ADF6137A42}" type="presParOf" srcId="{BE582672-D175-4592-BD4C-6CDF623A9C2F}" destId="{264044CA-B101-4C27-9933-AD6C7DD0F8AB}" srcOrd="2" destOrd="0" presId="urn:microsoft.com/office/officeart/2005/8/layout/radial5"/>
  </dgm:cxnLst>
  <dgm:bg/>
  <dgm:whole/>
</dgm:dataModel>
</file>

<file path=ppt/diagrams/data6.xml><?xml version="1.0" encoding="utf-8"?>
<dgm:dataModel xmlns:dgm="http://schemas.openxmlformats.org/drawingml/2006/diagram" xmlns:a="http://schemas.openxmlformats.org/drawingml/2006/main">
  <dgm:ptLst>
    <dgm:pt modelId="{55A591F9-83EC-4BA0-98A9-47EF0B73D5D1}" type="doc">
      <dgm:prSet loTypeId="urn:microsoft.com/office/officeart/2005/8/layout/radial5" loCatId="relationship" qsTypeId="urn:microsoft.com/office/officeart/2005/8/quickstyle/3d3" qsCatId="3D" csTypeId="urn:microsoft.com/office/officeart/2005/8/colors/colorful2" csCatId="colorful" phldr="1"/>
      <dgm:spPr/>
      <dgm:t>
        <a:bodyPr/>
        <a:lstStyle/>
        <a:p>
          <a:endParaRPr lang="en-US"/>
        </a:p>
      </dgm:t>
    </dgm:pt>
    <dgm:pt modelId="{C6A199AC-90DC-4643-BFE4-FEECB7387384}">
      <dgm:prSet phldrT="[Text]"/>
      <dgm:spPr/>
      <dgm:t>
        <a:bodyPr/>
        <a:lstStyle/>
        <a:p>
          <a:r>
            <a:rPr lang="en-US" dirty="0" smtClean="0"/>
            <a:t>Our mission is to investigate the determining factors of the quality of life of Venetians and to compile our findings into an accessible form for future projects </a:t>
          </a:r>
          <a:endParaRPr lang="en-US" dirty="0"/>
        </a:p>
      </dgm:t>
    </dgm:pt>
    <dgm:pt modelId="{D674ED99-34D4-4F33-9A80-E86BB67A4E7E}" type="parTrans" cxnId="{9FC0BDB5-169C-4349-9C9B-BDB378FDC068}">
      <dgm:prSet/>
      <dgm:spPr/>
      <dgm:t>
        <a:bodyPr/>
        <a:lstStyle/>
        <a:p>
          <a:endParaRPr lang="en-US"/>
        </a:p>
      </dgm:t>
    </dgm:pt>
    <dgm:pt modelId="{66D813BE-A78C-4E38-88DD-9C8ECCC9F6F9}" type="sibTrans" cxnId="{9FC0BDB5-169C-4349-9C9B-BDB378FDC068}">
      <dgm:prSet/>
      <dgm:spPr/>
      <dgm:t>
        <a:bodyPr/>
        <a:lstStyle/>
        <a:p>
          <a:endParaRPr lang="en-US"/>
        </a:p>
      </dgm:t>
    </dgm:pt>
    <dgm:pt modelId="{14CBC55D-54AA-4590-8CBD-1800C42BBE95}">
      <dgm:prSet phldrT="[Text]"/>
      <dgm:spPr/>
      <dgm:t>
        <a:bodyPr/>
        <a:lstStyle/>
        <a:p>
          <a:r>
            <a:rPr lang="en-US" b="0" i="0" dirty="0" smtClean="0"/>
            <a:t>To explore actions taken by the Venetian government or other key organizations involved</a:t>
          </a:r>
          <a:endParaRPr lang="en-US" dirty="0"/>
        </a:p>
      </dgm:t>
    </dgm:pt>
    <dgm:pt modelId="{056F6FDA-49F3-4B23-888F-D85EB7044777}" type="parTrans" cxnId="{ACA2B331-2C07-4358-AD3A-0ED69F7AA516}">
      <dgm:prSet/>
      <dgm:spPr/>
      <dgm:t>
        <a:bodyPr/>
        <a:lstStyle/>
        <a:p>
          <a:endParaRPr lang="en-US"/>
        </a:p>
      </dgm:t>
    </dgm:pt>
    <dgm:pt modelId="{AEF0F42A-6889-4921-B561-019B4DB9E11D}" type="sibTrans" cxnId="{ACA2B331-2C07-4358-AD3A-0ED69F7AA516}">
      <dgm:prSet/>
      <dgm:spPr/>
      <dgm:t>
        <a:bodyPr/>
        <a:lstStyle/>
        <a:p>
          <a:endParaRPr lang="en-US"/>
        </a:p>
      </dgm:t>
    </dgm:pt>
    <dgm:pt modelId="{BE582672-D175-4592-BD4C-6CDF623A9C2F}" type="pres">
      <dgm:prSet presAssocID="{55A591F9-83EC-4BA0-98A9-47EF0B73D5D1}" presName="Name0" presStyleCnt="0">
        <dgm:presLayoutVars>
          <dgm:chMax val="1"/>
          <dgm:dir/>
          <dgm:animLvl val="ctr"/>
          <dgm:resizeHandles val="exact"/>
        </dgm:presLayoutVars>
      </dgm:prSet>
      <dgm:spPr/>
      <dgm:t>
        <a:bodyPr/>
        <a:lstStyle/>
        <a:p>
          <a:endParaRPr lang="en-US"/>
        </a:p>
      </dgm:t>
    </dgm:pt>
    <dgm:pt modelId="{E521FFB0-BED9-4C68-A57D-F2332E3B50A3}" type="pres">
      <dgm:prSet presAssocID="{C6A199AC-90DC-4643-BFE4-FEECB7387384}" presName="centerShape" presStyleLbl="node0" presStyleIdx="0" presStyleCnt="1" custScaleX="109841" custScaleY="120664" custLinFactNeighborX="-38700" custLinFactNeighborY="-24821"/>
      <dgm:spPr/>
      <dgm:t>
        <a:bodyPr/>
        <a:lstStyle/>
        <a:p>
          <a:endParaRPr lang="en-US"/>
        </a:p>
      </dgm:t>
    </dgm:pt>
    <dgm:pt modelId="{B405C70D-E345-49A4-84EE-F966C7BFE484}" type="pres">
      <dgm:prSet presAssocID="{056F6FDA-49F3-4B23-888F-D85EB7044777}" presName="parTrans" presStyleLbl="sibTrans2D1" presStyleIdx="0" presStyleCnt="1"/>
      <dgm:spPr/>
      <dgm:t>
        <a:bodyPr/>
        <a:lstStyle/>
        <a:p>
          <a:endParaRPr lang="en-US"/>
        </a:p>
      </dgm:t>
    </dgm:pt>
    <dgm:pt modelId="{8AA80220-FCDA-491B-AE37-01021476082C}" type="pres">
      <dgm:prSet presAssocID="{056F6FDA-49F3-4B23-888F-D85EB7044777}" presName="connectorText" presStyleLbl="sibTrans2D1" presStyleIdx="0" presStyleCnt="1"/>
      <dgm:spPr/>
      <dgm:t>
        <a:bodyPr/>
        <a:lstStyle/>
        <a:p>
          <a:endParaRPr lang="en-US"/>
        </a:p>
      </dgm:t>
    </dgm:pt>
    <dgm:pt modelId="{F083FD37-C262-4A00-86FF-8C743366F404}" type="pres">
      <dgm:prSet presAssocID="{14CBC55D-54AA-4590-8CBD-1800C42BBE95}" presName="node" presStyleLbl="node1" presStyleIdx="0" presStyleCnt="1" custScaleX="85188" custScaleY="82686" custRadScaleRad="83907" custRadScaleInc="28936">
        <dgm:presLayoutVars>
          <dgm:bulletEnabled val="1"/>
        </dgm:presLayoutVars>
      </dgm:prSet>
      <dgm:spPr/>
      <dgm:t>
        <a:bodyPr/>
        <a:lstStyle/>
        <a:p>
          <a:endParaRPr lang="en-US"/>
        </a:p>
      </dgm:t>
    </dgm:pt>
  </dgm:ptLst>
  <dgm:cxnLst>
    <dgm:cxn modelId="{5E118DE3-62B4-49A9-A5F2-DFD0300C5DFA}" type="presOf" srcId="{55A591F9-83EC-4BA0-98A9-47EF0B73D5D1}" destId="{BE582672-D175-4592-BD4C-6CDF623A9C2F}" srcOrd="0" destOrd="0" presId="urn:microsoft.com/office/officeart/2005/8/layout/radial5"/>
    <dgm:cxn modelId="{9FC0BDB5-169C-4349-9C9B-BDB378FDC068}" srcId="{55A591F9-83EC-4BA0-98A9-47EF0B73D5D1}" destId="{C6A199AC-90DC-4643-BFE4-FEECB7387384}" srcOrd="0" destOrd="0" parTransId="{D674ED99-34D4-4F33-9A80-E86BB67A4E7E}" sibTransId="{66D813BE-A78C-4E38-88DD-9C8ECCC9F6F9}"/>
    <dgm:cxn modelId="{B90E7E0B-C09D-4A3D-B32D-36EFA97422FA}" type="presOf" srcId="{056F6FDA-49F3-4B23-888F-D85EB7044777}" destId="{B405C70D-E345-49A4-84EE-F966C7BFE484}" srcOrd="0" destOrd="0" presId="urn:microsoft.com/office/officeart/2005/8/layout/radial5"/>
    <dgm:cxn modelId="{ACA2B331-2C07-4358-AD3A-0ED69F7AA516}" srcId="{C6A199AC-90DC-4643-BFE4-FEECB7387384}" destId="{14CBC55D-54AA-4590-8CBD-1800C42BBE95}" srcOrd="0" destOrd="0" parTransId="{056F6FDA-49F3-4B23-888F-D85EB7044777}" sibTransId="{AEF0F42A-6889-4921-B561-019B4DB9E11D}"/>
    <dgm:cxn modelId="{E3AEB133-5EC6-40F2-94AE-577670BB5570}" type="presOf" srcId="{C6A199AC-90DC-4643-BFE4-FEECB7387384}" destId="{E521FFB0-BED9-4C68-A57D-F2332E3B50A3}" srcOrd="0" destOrd="0" presId="urn:microsoft.com/office/officeart/2005/8/layout/radial5"/>
    <dgm:cxn modelId="{0D4D7EBA-791D-43CB-93EA-1137E7BDABE6}" type="presOf" srcId="{14CBC55D-54AA-4590-8CBD-1800C42BBE95}" destId="{F083FD37-C262-4A00-86FF-8C743366F404}" srcOrd="0" destOrd="0" presId="urn:microsoft.com/office/officeart/2005/8/layout/radial5"/>
    <dgm:cxn modelId="{0B401D1C-10D5-4ABA-93B3-D64EE63BA8FD}" type="presOf" srcId="{056F6FDA-49F3-4B23-888F-D85EB7044777}" destId="{8AA80220-FCDA-491B-AE37-01021476082C}" srcOrd="1" destOrd="0" presId="urn:microsoft.com/office/officeart/2005/8/layout/radial5"/>
    <dgm:cxn modelId="{D3AC931E-B331-43C6-BF81-9CF4544D70D5}" type="presParOf" srcId="{BE582672-D175-4592-BD4C-6CDF623A9C2F}" destId="{E521FFB0-BED9-4C68-A57D-F2332E3B50A3}" srcOrd="0" destOrd="0" presId="urn:microsoft.com/office/officeart/2005/8/layout/radial5"/>
    <dgm:cxn modelId="{F4AA0E0D-371C-4813-B608-A0652767D7F2}" type="presParOf" srcId="{BE582672-D175-4592-BD4C-6CDF623A9C2F}" destId="{B405C70D-E345-49A4-84EE-F966C7BFE484}" srcOrd="1" destOrd="0" presId="urn:microsoft.com/office/officeart/2005/8/layout/radial5"/>
    <dgm:cxn modelId="{1654B297-EA5C-46B6-AAF7-66C1F57386A8}" type="presParOf" srcId="{B405C70D-E345-49A4-84EE-F966C7BFE484}" destId="{8AA80220-FCDA-491B-AE37-01021476082C}" srcOrd="0" destOrd="0" presId="urn:microsoft.com/office/officeart/2005/8/layout/radial5"/>
    <dgm:cxn modelId="{1BF05A71-BC1F-4ABB-9CF9-1D80C9DF425B}" type="presParOf" srcId="{BE582672-D175-4592-BD4C-6CDF623A9C2F}" destId="{F083FD37-C262-4A00-86FF-8C743366F404}" srcOrd="2" destOrd="0" presId="urn:microsoft.com/office/officeart/2005/8/layout/radial5"/>
  </dgm:cxnLst>
  <dgm:bg/>
  <dgm:whole/>
</dgm:dataModel>
</file>

<file path=ppt/diagrams/data7.xml><?xml version="1.0" encoding="utf-8"?>
<dgm:dataModel xmlns:dgm="http://schemas.openxmlformats.org/drawingml/2006/diagram" xmlns:a="http://schemas.openxmlformats.org/drawingml/2006/main">
  <dgm:ptLst>
    <dgm:pt modelId="{FE2CD945-6E8C-4577-903E-AD213E84DDE2}" type="doc">
      <dgm:prSet loTypeId="urn:microsoft.com/office/officeart/2005/8/layout/arrow2" loCatId="process" qsTypeId="urn:microsoft.com/office/officeart/2005/8/quickstyle/3d1" qsCatId="3D" csTypeId="urn:microsoft.com/office/officeart/2005/8/colors/accent6_3" csCatId="accent6" phldr="1"/>
      <dgm:spPr/>
      <dgm:t>
        <a:bodyPr/>
        <a:lstStyle/>
        <a:p>
          <a:endParaRPr lang="en-US"/>
        </a:p>
      </dgm:t>
    </dgm:pt>
    <dgm:pt modelId="{E4D3CE39-F243-417D-8AE8-752E0970AF5B}">
      <dgm:prSet phldrT="[Text]"/>
      <dgm:spPr/>
      <dgm:t>
        <a:bodyPr/>
        <a:lstStyle/>
        <a:p>
          <a:r>
            <a:rPr lang="en-US" dirty="0" smtClean="0"/>
            <a:t>Compile Quality of Life Data </a:t>
          </a:r>
          <a:endParaRPr lang="en-US" dirty="0"/>
        </a:p>
      </dgm:t>
    </dgm:pt>
    <dgm:pt modelId="{3E2FF70C-CA72-4A01-B674-EC175D93BE0D}" type="parTrans" cxnId="{947EDB7C-0B60-4885-844B-D1AD1F4D1D18}">
      <dgm:prSet/>
      <dgm:spPr/>
      <dgm:t>
        <a:bodyPr/>
        <a:lstStyle/>
        <a:p>
          <a:endParaRPr lang="en-US"/>
        </a:p>
      </dgm:t>
    </dgm:pt>
    <dgm:pt modelId="{CEC8182A-FDCC-4FE5-B868-4CDB608A6E65}" type="sibTrans" cxnId="{947EDB7C-0B60-4885-844B-D1AD1F4D1D18}">
      <dgm:prSet/>
      <dgm:spPr/>
      <dgm:t>
        <a:bodyPr/>
        <a:lstStyle/>
        <a:p>
          <a:endParaRPr lang="en-US"/>
        </a:p>
      </dgm:t>
    </dgm:pt>
    <dgm:pt modelId="{17D4DB11-6618-4E66-97FE-61167AE97B6E}">
      <dgm:prSet phldrT="[Text]"/>
      <dgm:spPr/>
      <dgm:t>
        <a:bodyPr/>
        <a:lstStyle/>
        <a:p>
          <a:r>
            <a:rPr lang="en-US" dirty="0" smtClean="0"/>
            <a:t>Continually update Living in Venice wiki page</a:t>
          </a:r>
          <a:endParaRPr lang="en-US" dirty="0"/>
        </a:p>
      </dgm:t>
    </dgm:pt>
    <dgm:pt modelId="{8415072E-E896-4824-9476-9E8FA1C0B686}" type="parTrans" cxnId="{B3416883-CB53-4AC4-B9CC-FB344BB9849F}">
      <dgm:prSet/>
      <dgm:spPr/>
      <dgm:t>
        <a:bodyPr/>
        <a:lstStyle/>
        <a:p>
          <a:endParaRPr lang="en-US"/>
        </a:p>
      </dgm:t>
    </dgm:pt>
    <dgm:pt modelId="{9AADB258-4C88-49FF-AD7E-F640EF10FB0E}" type="sibTrans" cxnId="{B3416883-CB53-4AC4-B9CC-FB344BB9849F}">
      <dgm:prSet/>
      <dgm:spPr/>
      <dgm:t>
        <a:bodyPr/>
        <a:lstStyle/>
        <a:p>
          <a:endParaRPr lang="en-US"/>
        </a:p>
      </dgm:t>
    </dgm:pt>
    <dgm:pt modelId="{932A599C-0C14-485C-9B0B-9B56D3A00294}">
      <dgm:prSet phldrT="[Text]"/>
      <dgm:spPr/>
      <dgm:t>
        <a:bodyPr/>
        <a:lstStyle/>
        <a:p>
          <a:r>
            <a:rPr lang="en-US" dirty="0" smtClean="0"/>
            <a:t>Revise and update proposal </a:t>
          </a:r>
          <a:endParaRPr lang="en-US" dirty="0"/>
        </a:p>
      </dgm:t>
    </dgm:pt>
    <dgm:pt modelId="{6D47F680-613E-4F55-B7BA-565691C1463F}" type="parTrans" cxnId="{BFFB7C3B-06A8-46E8-8687-66DC901502D9}">
      <dgm:prSet/>
      <dgm:spPr/>
      <dgm:t>
        <a:bodyPr/>
        <a:lstStyle/>
        <a:p>
          <a:endParaRPr lang="en-US"/>
        </a:p>
      </dgm:t>
    </dgm:pt>
    <dgm:pt modelId="{F184F2D6-F0B8-4E9B-872D-56C956678A1D}" type="sibTrans" cxnId="{BFFB7C3B-06A8-46E8-8687-66DC901502D9}">
      <dgm:prSet/>
      <dgm:spPr/>
      <dgm:t>
        <a:bodyPr/>
        <a:lstStyle/>
        <a:p>
          <a:endParaRPr lang="en-US"/>
        </a:p>
      </dgm:t>
    </dgm:pt>
    <dgm:pt modelId="{E11E7C44-6FE5-4BC9-8266-43B73781CC68}">
      <dgm:prSet/>
      <dgm:spPr/>
      <dgm:t>
        <a:bodyPr/>
        <a:lstStyle/>
        <a:p>
          <a:r>
            <a:rPr lang="en-US" dirty="0" smtClean="0"/>
            <a:t>Create more “killer graphics” as data is collected</a:t>
          </a:r>
          <a:endParaRPr lang="en-US" dirty="0"/>
        </a:p>
      </dgm:t>
    </dgm:pt>
    <dgm:pt modelId="{C9A71882-6438-4F26-9987-59D4EC27BEFD}" type="parTrans" cxnId="{05316753-C4D6-4AC6-AA8E-201CCB917923}">
      <dgm:prSet/>
      <dgm:spPr/>
      <dgm:t>
        <a:bodyPr/>
        <a:lstStyle/>
        <a:p>
          <a:endParaRPr lang="en-US"/>
        </a:p>
      </dgm:t>
    </dgm:pt>
    <dgm:pt modelId="{67219467-B8C1-46CF-A4C3-A7A0574390D5}" type="sibTrans" cxnId="{05316753-C4D6-4AC6-AA8E-201CCB917923}">
      <dgm:prSet/>
      <dgm:spPr/>
      <dgm:t>
        <a:bodyPr/>
        <a:lstStyle/>
        <a:p>
          <a:endParaRPr lang="en-US"/>
        </a:p>
      </dgm:t>
    </dgm:pt>
    <dgm:pt modelId="{7910FDDF-3600-44DC-B695-14976E2A4B7B}">
      <dgm:prSet/>
      <dgm:spPr/>
      <dgm:t>
        <a:bodyPr/>
        <a:lstStyle/>
        <a:p>
          <a:r>
            <a:rPr lang="en-US" dirty="0" smtClean="0"/>
            <a:t>Review previously recorded IQP interview </a:t>
          </a:r>
          <a:endParaRPr lang="en-US" dirty="0"/>
        </a:p>
      </dgm:t>
    </dgm:pt>
    <dgm:pt modelId="{C3C482AD-87DF-4AA4-A48D-E58B5306E18E}" type="parTrans" cxnId="{7C97178E-7B83-463B-93D7-8A544EC6B4FA}">
      <dgm:prSet/>
      <dgm:spPr/>
      <dgm:t>
        <a:bodyPr/>
        <a:lstStyle/>
        <a:p>
          <a:endParaRPr lang="en-US"/>
        </a:p>
      </dgm:t>
    </dgm:pt>
    <dgm:pt modelId="{F62589A5-485B-4A37-94C1-D9FEE14696F3}" type="sibTrans" cxnId="{7C97178E-7B83-463B-93D7-8A544EC6B4FA}">
      <dgm:prSet/>
      <dgm:spPr/>
      <dgm:t>
        <a:bodyPr/>
        <a:lstStyle/>
        <a:p>
          <a:endParaRPr lang="en-US"/>
        </a:p>
      </dgm:t>
    </dgm:pt>
    <dgm:pt modelId="{EAAB5B53-C8FB-42AF-B0A5-AE7F67E2228A}" type="pres">
      <dgm:prSet presAssocID="{FE2CD945-6E8C-4577-903E-AD213E84DDE2}" presName="arrowDiagram" presStyleCnt="0">
        <dgm:presLayoutVars>
          <dgm:chMax val="5"/>
          <dgm:dir/>
          <dgm:resizeHandles val="exact"/>
        </dgm:presLayoutVars>
      </dgm:prSet>
      <dgm:spPr/>
      <dgm:t>
        <a:bodyPr/>
        <a:lstStyle/>
        <a:p>
          <a:endParaRPr lang="en-US"/>
        </a:p>
      </dgm:t>
    </dgm:pt>
    <dgm:pt modelId="{1498CE78-8717-46F5-BF94-620974815F63}" type="pres">
      <dgm:prSet presAssocID="{FE2CD945-6E8C-4577-903E-AD213E84DDE2}" presName="arrow" presStyleLbl="bgShp" presStyleIdx="0" presStyleCnt="1" custLinFactNeighborX="-45536" custLinFactNeighborY="-31190"/>
      <dgm:spPr/>
    </dgm:pt>
    <dgm:pt modelId="{B3FC7F7B-CDF4-4337-B092-03EF6A5145B3}" type="pres">
      <dgm:prSet presAssocID="{FE2CD945-6E8C-4577-903E-AD213E84DDE2}" presName="arrowDiagram5" presStyleCnt="0"/>
      <dgm:spPr/>
    </dgm:pt>
    <dgm:pt modelId="{C255DE8D-B872-450E-80DC-CC0858C32578}" type="pres">
      <dgm:prSet presAssocID="{E4D3CE39-F243-417D-8AE8-752E0970AF5B}" presName="bullet5a" presStyleLbl="node1" presStyleIdx="0" presStyleCnt="5"/>
      <dgm:spPr/>
    </dgm:pt>
    <dgm:pt modelId="{9C6AAFAD-8889-41AF-9539-C78D1337DB00}" type="pres">
      <dgm:prSet presAssocID="{E4D3CE39-F243-417D-8AE8-752E0970AF5B}" presName="textBox5a" presStyleLbl="revTx" presStyleIdx="0" presStyleCnt="5">
        <dgm:presLayoutVars>
          <dgm:bulletEnabled val="1"/>
        </dgm:presLayoutVars>
      </dgm:prSet>
      <dgm:spPr/>
      <dgm:t>
        <a:bodyPr/>
        <a:lstStyle/>
        <a:p>
          <a:endParaRPr lang="en-US"/>
        </a:p>
      </dgm:t>
    </dgm:pt>
    <dgm:pt modelId="{44091F09-1595-47EE-800C-FD898983D149}" type="pres">
      <dgm:prSet presAssocID="{17D4DB11-6618-4E66-97FE-61167AE97B6E}" presName="bullet5b" presStyleLbl="node1" presStyleIdx="1" presStyleCnt="5"/>
      <dgm:spPr/>
    </dgm:pt>
    <dgm:pt modelId="{F8787F95-E78B-4923-BC5D-E935AF51FEB2}" type="pres">
      <dgm:prSet presAssocID="{17D4DB11-6618-4E66-97FE-61167AE97B6E}" presName="textBox5b" presStyleLbl="revTx" presStyleIdx="1" presStyleCnt="5">
        <dgm:presLayoutVars>
          <dgm:bulletEnabled val="1"/>
        </dgm:presLayoutVars>
      </dgm:prSet>
      <dgm:spPr/>
      <dgm:t>
        <a:bodyPr/>
        <a:lstStyle/>
        <a:p>
          <a:endParaRPr lang="en-US"/>
        </a:p>
      </dgm:t>
    </dgm:pt>
    <dgm:pt modelId="{724475D2-D79C-4E81-B67F-3114FD9422AD}" type="pres">
      <dgm:prSet presAssocID="{7910FDDF-3600-44DC-B695-14976E2A4B7B}" presName="bullet5c" presStyleLbl="node1" presStyleIdx="2" presStyleCnt="5"/>
      <dgm:spPr/>
    </dgm:pt>
    <dgm:pt modelId="{F59145EF-1201-4831-B0D1-CE5C3B059B2B}" type="pres">
      <dgm:prSet presAssocID="{7910FDDF-3600-44DC-B695-14976E2A4B7B}" presName="textBox5c" presStyleLbl="revTx" presStyleIdx="2" presStyleCnt="5">
        <dgm:presLayoutVars>
          <dgm:bulletEnabled val="1"/>
        </dgm:presLayoutVars>
      </dgm:prSet>
      <dgm:spPr/>
      <dgm:t>
        <a:bodyPr/>
        <a:lstStyle/>
        <a:p>
          <a:endParaRPr lang="en-US"/>
        </a:p>
      </dgm:t>
    </dgm:pt>
    <dgm:pt modelId="{97819DEE-1DC4-4CED-8795-839548041E4D}" type="pres">
      <dgm:prSet presAssocID="{E11E7C44-6FE5-4BC9-8266-43B73781CC68}" presName="bullet5d" presStyleLbl="node1" presStyleIdx="3" presStyleCnt="5"/>
      <dgm:spPr/>
    </dgm:pt>
    <dgm:pt modelId="{5263D62B-748E-4E71-BBEB-1CA6A37D3628}" type="pres">
      <dgm:prSet presAssocID="{E11E7C44-6FE5-4BC9-8266-43B73781CC68}" presName="textBox5d" presStyleLbl="revTx" presStyleIdx="3" presStyleCnt="5">
        <dgm:presLayoutVars>
          <dgm:bulletEnabled val="1"/>
        </dgm:presLayoutVars>
      </dgm:prSet>
      <dgm:spPr/>
      <dgm:t>
        <a:bodyPr/>
        <a:lstStyle/>
        <a:p>
          <a:endParaRPr lang="en-US"/>
        </a:p>
      </dgm:t>
    </dgm:pt>
    <dgm:pt modelId="{D893028A-5F0F-4735-9A40-A081CCE9CBBE}" type="pres">
      <dgm:prSet presAssocID="{932A599C-0C14-485C-9B0B-9B56D3A00294}" presName="bullet5e" presStyleLbl="node1" presStyleIdx="4" presStyleCnt="5"/>
      <dgm:spPr/>
    </dgm:pt>
    <dgm:pt modelId="{73489161-C136-4B12-ACD3-D37B16994C42}" type="pres">
      <dgm:prSet presAssocID="{932A599C-0C14-485C-9B0B-9B56D3A00294}" presName="textBox5e" presStyleLbl="revTx" presStyleIdx="4" presStyleCnt="5">
        <dgm:presLayoutVars>
          <dgm:bulletEnabled val="1"/>
        </dgm:presLayoutVars>
      </dgm:prSet>
      <dgm:spPr/>
      <dgm:t>
        <a:bodyPr/>
        <a:lstStyle/>
        <a:p>
          <a:endParaRPr lang="en-US"/>
        </a:p>
      </dgm:t>
    </dgm:pt>
  </dgm:ptLst>
  <dgm:cxnLst>
    <dgm:cxn modelId="{947EDB7C-0B60-4885-844B-D1AD1F4D1D18}" srcId="{FE2CD945-6E8C-4577-903E-AD213E84DDE2}" destId="{E4D3CE39-F243-417D-8AE8-752E0970AF5B}" srcOrd="0" destOrd="0" parTransId="{3E2FF70C-CA72-4A01-B674-EC175D93BE0D}" sibTransId="{CEC8182A-FDCC-4FE5-B868-4CDB608A6E65}"/>
    <dgm:cxn modelId="{05316753-C4D6-4AC6-AA8E-201CCB917923}" srcId="{FE2CD945-6E8C-4577-903E-AD213E84DDE2}" destId="{E11E7C44-6FE5-4BC9-8266-43B73781CC68}" srcOrd="3" destOrd="0" parTransId="{C9A71882-6438-4F26-9987-59D4EC27BEFD}" sibTransId="{67219467-B8C1-46CF-A4C3-A7A0574390D5}"/>
    <dgm:cxn modelId="{BFFB7C3B-06A8-46E8-8687-66DC901502D9}" srcId="{FE2CD945-6E8C-4577-903E-AD213E84DDE2}" destId="{932A599C-0C14-485C-9B0B-9B56D3A00294}" srcOrd="4" destOrd="0" parTransId="{6D47F680-613E-4F55-B7BA-565691C1463F}" sibTransId="{F184F2D6-F0B8-4E9B-872D-56C956678A1D}"/>
    <dgm:cxn modelId="{08854FDE-D6DF-4846-8E13-2A8707F40DF8}" type="presOf" srcId="{17D4DB11-6618-4E66-97FE-61167AE97B6E}" destId="{F8787F95-E78B-4923-BC5D-E935AF51FEB2}" srcOrd="0" destOrd="0" presId="urn:microsoft.com/office/officeart/2005/8/layout/arrow2"/>
    <dgm:cxn modelId="{28F86870-B727-4B1D-AB2B-ED6890AFBABE}" type="presOf" srcId="{E11E7C44-6FE5-4BC9-8266-43B73781CC68}" destId="{5263D62B-748E-4E71-BBEB-1CA6A37D3628}" srcOrd="0" destOrd="0" presId="urn:microsoft.com/office/officeart/2005/8/layout/arrow2"/>
    <dgm:cxn modelId="{1725995D-00C9-4AA4-A635-AAE03F0B3529}" type="presOf" srcId="{FE2CD945-6E8C-4577-903E-AD213E84DDE2}" destId="{EAAB5B53-C8FB-42AF-B0A5-AE7F67E2228A}" srcOrd="0" destOrd="0" presId="urn:microsoft.com/office/officeart/2005/8/layout/arrow2"/>
    <dgm:cxn modelId="{93F213FC-443E-434D-85BA-66845B2D4BC0}" type="presOf" srcId="{932A599C-0C14-485C-9B0B-9B56D3A00294}" destId="{73489161-C136-4B12-ACD3-D37B16994C42}" srcOrd="0" destOrd="0" presId="urn:microsoft.com/office/officeart/2005/8/layout/arrow2"/>
    <dgm:cxn modelId="{EE70F387-8B9E-463A-BA53-C1483607C7C5}" type="presOf" srcId="{E4D3CE39-F243-417D-8AE8-752E0970AF5B}" destId="{9C6AAFAD-8889-41AF-9539-C78D1337DB00}" srcOrd="0" destOrd="0" presId="urn:microsoft.com/office/officeart/2005/8/layout/arrow2"/>
    <dgm:cxn modelId="{B3416883-CB53-4AC4-B9CC-FB344BB9849F}" srcId="{FE2CD945-6E8C-4577-903E-AD213E84DDE2}" destId="{17D4DB11-6618-4E66-97FE-61167AE97B6E}" srcOrd="1" destOrd="0" parTransId="{8415072E-E896-4824-9476-9E8FA1C0B686}" sibTransId="{9AADB258-4C88-49FF-AD7E-F640EF10FB0E}"/>
    <dgm:cxn modelId="{D88434CB-B32C-487F-8E91-FF58E21EC505}" type="presOf" srcId="{7910FDDF-3600-44DC-B695-14976E2A4B7B}" destId="{F59145EF-1201-4831-B0D1-CE5C3B059B2B}" srcOrd="0" destOrd="0" presId="urn:microsoft.com/office/officeart/2005/8/layout/arrow2"/>
    <dgm:cxn modelId="{7C97178E-7B83-463B-93D7-8A544EC6B4FA}" srcId="{FE2CD945-6E8C-4577-903E-AD213E84DDE2}" destId="{7910FDDF-3600-44DC-B695-14976E2A4B7B}" srcOrd="2" destOrd="0" parTransId="{C3C482AD-87DF-4AA4-A48D-E58B5306E18E}" sibTransId="{F62589A5-485B-4A37-94C1-D9FEE14696F3}"/>
    <dgm:cxn modelId="{0A7204EF-2E52-4080-AD7D-9FDBE3911502}" type="presParOf" srcId="{EAAB5B53-C8FB-42AF-B0A5-AE7F67E2228A}" destId="{1498CE78-8717-46F5-BF94-620974815F63}" srcOrd="0" destOrd="0" presId="urn:microsoft.com/office/officeart/2005/8/layout/arrow2"/>
    <dgm:cxn modelId="{E875D2A4-EC61-431F-8E85-3F4DDE42A52C}" type="presParOf" srcId="{EAAB5B53-C8FB-42AF-B0A5-AE7F67E2228A}" destId="{B3FC7F7B-CDF4-4337-B092-03EF6A5145B3}" srcOrd="1" destOrd="0" presId="urn:microsoft.com/office/officeart/2005/8/layout/arrow2"/>
    <dgm:cxn modelId="{6C331527-8DCF-43B8-B486-944735154FD1}" type="presParOf" srcId="{B3FC7F7B-CDF4-4337-B092-03EF6A5145B3}" destId="{C255DE8D-B872-450E-80DC-CC0858C32578}" srcOrd="0" destOrd="0" presId="urn:microsoft.com/office/officeart/2005/8/layout/arrow2"/>
    <dgm:cxn modelId="{1FE2F8F8-3148-43ED-A7FA-01112CA8487B}" type="presParOf" srcId="{B3FC7F7B-CDF4-4337-B092-03EF6A5145B3}" destId="{9C6AAFAD-8889-41AF-9539-C78D1337DB00}" srcOrd="1" destOrd="0" presId="urn:microsoft.com/office/officeart/2005/8/layout/arrow2"/>
    <dgm:cxn modelId="{2383ED34-207B-4808-9AEC-BB6DFBB450DA}" type="presParOf" srcId="{B3FC7F7B-CDF4-4337-B092-03EF6A5145B3}" destId="{44091F09-1595-47EE-800C-FD898983D149}" srcOrd="2" destOrd="0" presId="urn:microsoft.com/office/officeart/2005/8/layout/arrow2"/>
    <dgm:cxn modelId="{6C56E5D4-D9B0-49E5-A638-9E838C9C7F1E}" type="presParOf" srcId="{B3FC7F7B-CDF4-4337-B092-03EF6A5145B3}" destId="{F8787F95-E78B-4923-BC5D-E935AF51FEB2}" srcOrd="3" destOrd="0" presId="urn:microsoft.com/office/officeart/2005/8/layout/arrow2"/>
    <dgm:cxn modelId="{1FD2642E-3428-4DC4-A6E3-A47FEDDEB670}" type="presParOf" srcId="{B3FC7F7B-CDF4-4337-B092-03EF6A5145B3}" destId="{724475D2-D79C-4E81-B67F-3114FD9422AD}" srcOrd="4" destOrd="0" presId="urn:microsoft.com/office/officeart/2005/8/layout/arrow2"/>
    <dgm:cxn modelId="{318D449C-0472-47D1-AD34-764226FD4D69}" type="presParOf" srcId="{B3FC7F7B-CDF4-4337-B092-03EF6A5145B3}" destId="{F59145EF-1201-4831-B0D1-CE5C3B059B2B}" srcOrd="5" destOrd="0" presId="urn:microsoft.com/office/officeart/2005/8/layout/arrow2"/>
    <dgm:cxn modelId="{C6381043-110E-4C91-83FE-CE2044AD73BA}" type="presParOf" srcId="{B3FC7F7B-CDF4-4337-B092-03EF6A5145B3}" destId="{97819DEE-1DC4-4CED-8795-839548041E4D}" srcOrd="6" destOrd="0" presId="urn:microsoft.com/office/officeart/2005/8/layout/arrow2"/>
    <dgm:cxn modelId="{BC6880B2-6194-431A-8720-2CE9B01C047B}" type="presParOf" srcId="{B3FC7F7B-CDF4-4337-B092-03EF6A5145B3}" destId="{5263D62B-748E-4E71-BBEB-1CA6A37D3628}" srcOrd="7" destOrd="0" presId="urn:microsoft.com/office/officeart/2005/8/layout/arrow2"/>
    <dgm:cxn modelId="{BE2F585F-6920-499C-ABD3-DAE007759E0D}" type="presParOf" srcId="{B3FC7F7B-CDF4-4337-B092-03EF6A5145B3}" destId="{D893028A-5F0F-4735-9A40-A081CCE9CBBE}" srcOrd="8" destOrd="0" presId="urn:microsoft.com/office/officeart/2005/8/layout/arrow2"/>
    <dgm:cxn modelId="{F2E9E8D3-2331-4B49-BAB0-2A3EFE24B13B}" type="presParOf" srcId="{B3FC7F7B-CDF4-4337-B092-03EF6A5145B3}" destId="{73489161-C136-4B12-ACD3-D37B16994C42}" srcOrd="9" destOrd="0" presId="urn:microsoft.com/office/officeart/2005/8/layout/arrow2"/>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8BE6FB-D464-4965-B01C-9EF30E03842D}" type="datetimeFigureOut">
              <a:rPr lang="en-US" smtClean="0"/>
              <a:pPr/>
              <a:t>10/6/2008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65B535-1E81-4F78-BBFF-F714055CAA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jenny</a:t>
            </a:r>
            <a:endParaRPr lang="en-US" dirty="0"/>
          </a:p>
        </p:txBody>
      </p:sp>
      <p:sp>
        <p:nvSpPr>
          <p:cNvPr id="4" name="Slide Number Placeholder 3"/>
          <p:cNvSpPr>
            <a:spLocks noGrp="1"/>
          </p:cNvSpPr>
          <p:nvPr>
            <p:ph type="sldNum" sz="quarter" idx="10"/>
          </p:nvPr>
        </p:nvSpPr>
        <p:spPr/>
        <p:txBody>
          <a:bodyPr/>
          <a:lstStyle/>
          <a:p>
            <a:fld id="{5965B535-1E81-4F78-BBFF-F714055CAA0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Josh </a:t>
            </a:r>
            <a:endParaRPr lang="en-US" dirty="0"/>
          </a:p>
        </p:txBody>
      </p:sp>
      <p:sp>
        <p:nvSpPr>
          <p:cNvPr id="4" name="Slide Number Placeholder 3"/>
          <p:cNvSpPr>
            <a:spLocks noGrp="1"/>
          </p:cNvSpPr>
          <p:nvPr>
            <p:ph type="sldNum" sz="quarter" idx="10"/>
          </p:nvPr>
        </p:nvSpPr>
        <p:spPr/>
        <p:txBody>
          <a:bodyPr/>
          <a:lstStyle/>
          <a:p>
            <a:fld id="{5965B535-1E81-4F78-BBFF-F714055CAA0C}"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Josh </a:t>
            </a:r>
            <a:endParaRPr lang="en-US" dirty="0"/>
          </a:p>
        </p:txBody>
      </p:sp>
      <p:sp>
        <p:nvSpPr>
          <p:cNvPr id="4" name="Slide Number Placeholder 3"/>
          <p:cNvSpPr>
            <a:spLocks noGrp="1"/>
          </p:cNvSpPr>
          <p:nvPr>
            <p:ph type="sldNum" sz="quarter" idx="10"/>
          </p:nvPr>
        </p:nvSpPr>
        <p:spPr/>
        <p:txBody>
          <a:bodyPr/>
          <a:lstStyle/>
          <a:p>
            <a:fld id="{5965B535-1E81-4F78-BBFF-F714055CAA0C}"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Jenny</a:t>
            </a:r>
            <a:endParaRPr lang="en-US" dirty="0"/>
          </a:p>
        </p:txBody>
      </p:sp>
      <p:sp>
        <p:nvSpPr>
          <p:cNvPr id="4" name="Slide Number Placeholder 3"/>
          <p:cNvSpPr>
            <a:spLocks noGrp="1"/>
          </p:cNvSpPr>
          <p:nvPr>
            <p:ph type="sldNum" sz="quarter" idx="10"/>
          </p:nvPr>
        </p:nvSpPr>
        <p:spPr/>
        <p:txBody>
          <a:bodyPr/>
          <a:lstStyle/>
          <a:p>
            <a:fld id="{5965B535-1E81-4F78-BBFF-F714055CAA0C}"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Stephanie </a:t>
            </a:r>
            <a:endParaRPr lang="en-US" dirty="0"/>
          </a:p>
        </p:txBody>
      </p:sp>
      <p:sp>
        <p:nvSpPr>
          <p:cNvPr id="4" name="Slide Number Placeholder 3"/>
          <p:cNvSpPr>
            <a:spLocks noGrp="1"/>
          </p:cNvSpPr>
          <p:nvPr>
            <p:ph type="sldNum" sz="quarter" idx="10"/>
          </p:nvPr>
        </p:nvSpPr>
        <p:spPr/>
        <p:txBody>
          <a:bodyPr/>
          <a:lstStyle/>
          <a:p>
            <a:fld id="{5965B535-1E81-4F78-BBFF-F714055CAA0C}"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Stephanie </a:t>
            </a:r>
            <a:endParaRPr lang="en-US" dirty="0"/>
          </a:p>
        </p:txBody>
      </p:sp>
      <p:sp>
        <p:nvSpPr>
          <p:cNvPr id="4" name="Slide Number Placeholder 3"/>
          <p:cNvSpPr>
            <a:spLocks noGrp="1"/>
          </p:cNvSpPr>
          <p:nvPr>
            <p:ph type="sldNum" sz="quarter" idx="10"/>
          </p:nvPr>
        </p:nvSpPr>
        <p:spPr/>
        <p:txBody>
          <a:bodyPr/>
          <a:lstStyle/>
          <a:p>
            <a:fld id="{5965B535-1E81-4F78-BBFF-F714055CAA0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Stephanie </a:t>
            </a:r>
            <a:endParaRPr lang="en-US" dirty="0"/>
          </a:p>
        </p:txBody>
      </p:sp>
      <p:sp>
        <p:nvSpPr>
          <p:cNvPr id="4" name="Slide Number Placeholder 3"/>
          <p:cNvSpPr>
            <a:spLocks noGrp="1"/>
          </p:cNvSpPr>
          <p:nvPr>
            <p:ph type="sldNum" sz="quarter" idx="10"/>
          </p:nvPr>
        </p:nvSpPr>
        <p:spPr/>
        <p:txBody>
          <a:bodyPr/>
          <a:lstStyle/>
          <a:p>
            <a:fld id="{5965B535-1E81-4F78-BBFF-F714055CAA0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Tobin </a:t>
            </a:r>
            <a:endParaRPr lang="en-US" dirty="0"/>
          </a:p>
        </p:txBody>
      </p:sp>
      <p:sp>
        <p:nvSpPr>
          <p:cNvPr id="4" name="Slide Number Placeholder 3"/>
          <p:cNvSpPr>
            <a:spLocks noGrp="1"/>
          </p:cNvSpPr>
          <p:nvPr>
            <p:ph type="sldNum" sz="quarter" idx="10"/>
          </p:nvPr>
        </p:nvSpPr>
        <p:spPr/>
        <p:txBody>
          <a:bodyPr/>
          <a:lstStyle/>
          <a:p>
            <a:fld id="{5965B535-1E81-4F78-BBFF-F714055CAA0C}"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Tobin </a:t>
            </a:r>
            <a:endParaRPr lang="en-US" dirty="0"/>
          </a:p>
        </p:txBody>
      </p:sp>
      <p:sp>
        <p:nvSpPr>
          <p:cNvPr id="4" name="Slide Number Placeholder 3"/>
          <p:cNvSpPr>
            <a:spLocks noGrp="1"/>
          </p:cNvSpPr>
          <p:nvPr>
            <p:ph type="sldNum" sz="quarter" idx="10"/>
          </p:nvPr>
        </p:nvSpPr>
        <p:spPr/>
        <p:txBody>
          <a:bodyPr/>
          <a:lstStyle/>
          <a:p>
            <a:fld id="{5965B535-1E81-4F78-BBFF-F714055CAA0C}"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Tobin </a:t>
            </a:r>
            <a:endParaRPr lang="en-US" dirty="0"/>
          </a:p>
        </p:txBody>
      </p:sp>
      <p:sp>
        <p:nvSpPr>
          <p:cNvPr id="4" name="Slide Number Placeholder 3"/>
          <p:cNvSpPr>
            <a:spLocks noGrp="1"/>
          </p:cNvSpPr>
          <p:nvPr>
            <p:ph type="sldNum" sz="quarter" idx="10"/>
          </p:nvPr>
        </p:nvSpPr>
        <p:spPr/>
        <p:txBody>
          <a:bodyPr/>
          <a:lstStyle/>
          <a:p>
            <a:fld id="{5965B535-1E81-4F78-BBFF-F714055CAA0C}"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Josh </a:t>
            </a:r>
            <a:endParaRPr lang="en-US" dirty="0"/>
          </a:p>
        </p:txBody>
      </p:sp>
      <p:sp>
        <p:nvSpPr>
          <p:cNvPr id="4" name="Slide Number Placeholder 3"/>
          <p:cNvSpPr>
            <a:spLocks noGrp="1"/>
          </p:cNvSpPr>
          <p:nvPr>
            <p:ph type="sldNum" sz="quarter" idx="10"/>
          </p:nvPr>
        </p:nvSpPr>
        <p:spPr/>
        <p:txBody>
          <a:bodyPr/>
          <a:lstStyle/>
          <a:p>
            <a:fld id="{5965B535-1E81-4F78-BBFF-F714055CAA0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9C91113-4D79-4B0E-ABD3-15BF35D42A2D}" type="datetimeFigureOut">
              <a:rPr lang="en-US" smtClean="0"/>
              <a:pPr/>
              <a:t>10/6/2008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1EB1AD8-3F19-419D-95D1-C4E18034F72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C91113-4D79-4B0E-ABD3-15BF35D42A2D}" type="datetimeFigureOut">
              <a:rPr lang="en-US" smtClean="0"/>
              <a:pPr/>
              <a:t>10/6/2008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C91113-4D79-4B0E-ABD3-15BF35D42A2D}" type="datetimeFigureOut">
              <a:rPr lang="en-US" smtClean="0"/>
              <a:pPr/>
              <a:t>10/6/2008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C91113-4D79-4B0E-ABD3-15BF35D42A2D}" type="datetimeFigureOut">
              <a:rPr lang="en-US" smtClean="0"/>
              <a:pPr/>
              <a:t>10/6/2008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91113-4D79-4B0E-ABD3-15BF35D42A2D}" type="datetimeFigureOut">
              <a:rPr lang="en-US" smtClean="0"/>
              <a:pPr/>
              <a:t>10/6/2008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C91113-4D79-4B0E-ABD3-15BF35D42A2D}" type="datetimeFigureOut">
              <a:rPr lang="en-US" smtClean="0"/>
              <a:pPr/>
              <a:t>10/6/2008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C91113-4D79-4B0E-ABD3-15BF35D42A2D}" type="datetimeFigureOut">
              <a:rPr lang="en-US" smtClean="0"/>
              <a:pPr/>
              <a:t>10/6/2008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C91113-4D79-4B0E-ABD3-15BF35D42A2D}" type="datetimeFigureOut">
              <a:rPr lang="en-US" smtClean="0"/>
              <a:pPr/>
              <a:t>10/6/2008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C91113-4D79-4B0E-ABD3-15BF35D42A2D}" type="datetimeFigureOut">
              <a:rPr lang="en-US" smtClean="0"/>
              <a:pPr/>
              <a:t>10/6/2008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91113-4D79-4B0E-ABD3-15BF35D42A2D}" type="datetimeFigureOut">
              <a:rPr lang="en-US" smtClean="0"/>
              <a:pPr/>
              <a:t>10/6/2008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91113-4D79-4B0E-ABD3-15BF35D42A2D}" type="datetimeFigureOut">
              <a:rPr lang="en-US" smtClean="0"/>
              <a:pPr/>
              <a:t>10/6/2008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C91113-4D79-4B0E-ABD3-15BF35D42A2D}" type="datetimeFigureOut">
              <a:rPr lang="en-US" smtClean="0"/>
              <a:pPr/>
              <a:t>10/6/2008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91113-4D79-4B0E-ABD3-15BF35D42A2D}" type="datetimeFigureOut">
              <a:rPr lang="en-US" smtClean="0"/>
              <a:pPr/>
              <a:t>10/6/2008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91113-4D79-4B0E-ABD3-15BF35D42A2D}" type="datetimeFigureOut">
              <a:rPr lang="en-US" smtClean="0"/>
              <a:pPr/>
              <a:t>10/6/2008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91113-4D79-4B0E-ABD3-15BF35D42A2D}" type="datetimeFigureOut">
              <a:rPr lang="en-US" smtClean="0"/>
              <a:pPr/>
              <a:t>10/6/2008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F9C91113-4D79-4B0E-ABD3-15BF35D42A2D}" type="datetimeFigureOut">
              <a:rPr lang="en-US" smtClean="0"/>
              <a:pPr/>
              <a:t>10/6/2008</a:t>
            </a:fld>
            <a:endParaRPr lang="en-US"/>
          </a:p>
        </p:txBody>
      </p:sp>
      <p:sp>
        <p:nvSpPr>
          <p:cNvPr id="16" name="Slide Number Placeholder 15"/>
          <p:cNvSpPr>
            <a:spLocks noGrp="1"/>
          </p:cNvSpPr>
          <p:nvPr>
            <p:ph type="sldNum" sz="quarter" idx="11"/>
          </p:nvPr>
        </p:nvSpPr>
        <p:spPr/>
        <p:txBody>
          <a:bodyPr/>
          <a:lstStyle/>
          <a:p>
            <a:fld id="{61EB1AD8-3F19-419D-95D1-C4E18034F726}"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F9C91113-4D79-4B0E-ABD3-15BF35D42A2D}" type="datetimeFigureOut">
              <a:rPr lang="en-US" smtClean="0"/>
              <a:pPr/>
              <a:t>10/6/2008</a:t>
            </a:fld>
            <a:endParaRPr lang="en-US"/>
          </a:p>
        </p:txBody>
      </p:sp>
      <p:sp>
        <p:nvSpPr>
          <p:cNvPr id="15" name="Slide Number Placeholder 14"/>
          <p:cNvSpPr>
            <a:spLocks noGrp="1"/>
          </p:cNvSpPr>
          <p:nvPr>
            <p:ph type="sldNum" sz="quarter" idx="15"/>
          </p:nvPr>
        </p:nvSpPr>
        <p:spPr/>
        <p:txBody>
          <a:bodyPr/>
          <a:lstStyle>
            <a:lvl1pPr algn="ctr">
              <a:defRPr/>
            </a:lvl1pPr>
          </a:lstStyle>
          <a:p>
            <a:fld id="{61EB1AD8-3F19-419D-95D1-C4E18034F726}"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9C91113-4D79-4B0E-ABD3-15BF35D42A2D}" type="datetimeFigureOut">
              <a:rPr lang="en-US" smtClean="0"/>
              <a:pPr/>
              <a:t>10/6/2008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B1AD8-3F19-419D-95D1-C4E18034F726}"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9C91113-4D79-4B0E-ABD3-15BF35D42A2D}" type="datetimeFigureOut">
              <a:rPr lang="en-US" smtClean="0"/>
              <a:pPr/>
              <a:t>10/6/2008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B1AD8-3F19-419D-95D1-C4E18034F726}"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1EB1AD8-3F19-419D-95D1-C4E18034F726}"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F9C91113-4D79-4B0E-ABD3-15BF35D42A2D}" type="datetimeFigureOut">
              <a:rPr lang="en-US" smtClean="0"/>
              <a:pPr/>
              <a:t>10/6/2008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C91113-4D79-4B0E-ABD3-15BF35D42A2D}" type="datetimeFigureOut">
              <a:rPr lang="en-US" smtClean="0"/>
              <a:pPr/>
              <a:t>10/6/2008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EB1AD8-3F19-419D-95D1-C4E18034F726}"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91113-4D79-4B0E-ABD3-15BF35D42A2D}" type="datetimeFigureOut">
              <a:rPr lang="en-US" smtClean="0"/>
              <a:pPr/>
              <a:t>10/6/2008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9C91113-4D79-4B0E-ABD3-15BF35D42A2D}" type="datetimeFigureOut">
              <a:rPr lang="en-US" smtClean="0"/>
              <a:pPr/>
              <a:t>10/6/2008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1EB1AD8-3F19-419D-95D1-C4E18034F72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F9C91113-4D79-4B0E-ABD3-15BF35D42A2D}" type="datetimeFigureOut">
              <a:rPr lang="en-US" smtClean="0"/>
              <a:pPr/>
              <a:t>10/6/2008</a:t>
            </a:fld>
            <a:endParaRPr lang="en-US"/>
          </a:p>
        </p:txBody>
      </p:sp>
      <p:sp>
        <p:nvSpPr>
          <p:cNvPr id="9" name="Slide Number Placeholder 8"/>
          <p:cNvSpPr>
            <a:spLocks noGrp="1"/>
          </p:cNvSpPr>
          <p:nvPr>
            <p:ph type="sldNum" sz="quarter" idx="15"/>
          </p:nvPr>
        </p:nvSpPr>
        <p:spPr/>
        <p:txBody>
          <a:bodyPr/>
          <a:lstStyle/>
          <a:p>
            <a:fld id="{61EB1AD8-3F19-419D-95D1-C4E18034F726}"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F9C91113-4D79-4B0E-ABD3-15BF35D42A2D}" type="datetimeFigureOut">
              <a:rPr lang="en-US" smtClean="0"/>
              <a:pPr/>
              <a:t>10/6/2008</a:t>
            </a:fld>
            <a:endParaRPr lang="en-US"/>
          </a:p>
        </p:txBody>
      </p:sp>
      <p:sp>
        <p:nvSpPr>
          <p:cNvPr id="9" name="Slide Number Placeholder 8"/>
          <p:cNvSpPr>
            <a:spLocks noGrp="1"/>
          </p:cNvSpPr>
          <p:nvPr>
            <p:ph type="sldNum" sz="quarter" idx="11"/>
          </p:nvPr>
        </p:nvSpPr>
        <p:spPr/>
        <p:txBody>
          <a:bodyPr/>
          <a:lstStyle/>
          <a:p>
            <a:fld id="{61EB1AD8-3F19-419D-95D1-C4E18034F726}"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C91113-4D79-4B0E-ABD3-15BF35D42A2D}" type="datetimeFigureOut">
              <a:rPr lang="en-US" smtClean="0"/>
              <a:pPr/>
              <a:t>10/6/2008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C91113-4D79-4B0E-ABD3-15BF35D42A2D}" type="datetimeFigureOut">
              <a:rPr lang="en-US" smtClean="0"/>
              <a:pPr/>
              <a:t>10/6/2008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C91113-4D79-4B0E-ABD3-15BF35D42A2D}" type="datetimeFigureOut">
              <a:rPr lang="en-US" smtClean="0"/>
              <a:pPr/>
              <a:t>10/6/2008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C91113-4D79-4B0E-ABD3-15BF35D42A2D}" type="datetimeFigureOut">
              <a:rPr lang="en-US" smtClean="0"/>
              <a:pPr/>
              <a:t>10/6/2008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C91113-4D79-4B0E-ABD3-15BF35D42A2D}" type="datetimeFigureOut">
              <a:rPr lang="en-US" smtClean="0"/>
              <a:pPr/>
              <a:t>10/6/2008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91113-4D79-4B0E-ABD3-15BF35D42A2D}" type="datetimeFigureOut">
              <a:rPr lang="en-US" smtClean="0"/>
              <a:pPr/>
              <a:t>10/6/2008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C91113-4D79-4B0E-ABD3-15BF35D42A2D}" type="datetimeFigureOut">
              <a:rPr lang="en-US" smtClean="0"/>
              <a:pPr/>
              <a:t>10/6/2008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C91113-4D79-4B0E-ABD3-15BF35D42A2D}" type="datetimeFigureOut">
              <a:rPr lang="en-US" smtClean="0"/>
              <a:pPr/>
              <a:t>10/6/2008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EB1AD8-3F19-419D-95D1-C4E18034F7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9C91113-4D79-4B0E-ABD3-15BF35D42A2D}" type="datetimeFigureOut">
              <a:rPr lang="en-US" smtClean="0"/>
              <a:pPr/>
              <a:t>10/6/2008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1EB1AD8-3F19-419D-95D1-C4E18034F72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91113-4D79-4B0E-ABD3-15BF35D42A2D}" type="datetimeFigureOut">
              <a:rPr lang="en-US" smtClean="0"/>
              <a:pPr/>
              <a:t>10/6/2008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B1AD8-3F19-419D-95D1-C4E18034F7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9C91113-4D79-4B0E-ABD3-15BF35D42A2D}" type="datetimeFigureOut">
              <a:rPr lang="en-US" smtClean="0"/>
              <a:pPr/>
              <a:t>10/6/2008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1EB1AD8-3F19-419D-95D1-C4E18034F726}"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image" Target="../media/image12.jpeg"/><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preadsheets.google.com/pub?key=p0DCSO_PqoTONQ5eWnhqPCQ"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diagramColors" Target="../diagrams/colors4.xml"/><Relationship Id="rId2" Type="http://schemas.openxmlformats.org/officeDocument/2006/relationships/slideLayout" Target="../slideLayouts/slideLayout13.xml"/><Relationship Id="rId1" Type="http://schemas.openxmlformats.org/officeDocument/2006/relationships/themeOverride" Target="../theme/themeOverride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enice.jpg"/>
          <p:cNvPicPr>
            <a:picLocks noChangeAspect="1"/>
          </p:cNvPicPr>
          <p:nvPr/>
        </p:nvPicPr>
        <p:blipFill>
          <a:blip r:embed="rId3">
            <a:lum bright="70000" contrast="-70000"/>
          </a:blip>
          <a:stretch>
            <a:fillRect/>
          </a:stretch>
        </p:blipFill>
        <p:spPr>
          <a:xfrm>
            <a:off x="0" y="-1"/>
            <a:ext cx="9144000" cy="6858001"/>
          </a:xfrm>
          <a:prstGeom prst="rect">
            <a:avLst/>
          </a:prstGeom>
          <a:effectLst>
            <a:outerShdw blurRad="50800" dist="50800" dir="5400000" algn="ctr" rotWithShape="0">
              <a:srgbClr val="000000"/>
            </a:outerShdw>
          </a:effectLst>
        </p:spPr>
      </p:pic>
      <p:sp>
        <p:nvSpPr>
          <p:cNvPr id="2" name="Title 1"/>
          <p:cNvSpPr>
            <a:spLocks noGrp="1"/>
          </p:cNvSpPr>
          <p:nvPr>
            <p:ph type="ctrTitle"/>
          </p:nvPr>
        </p:nvSpPr>
        <p:spPr>
          <a:xfrm>
            <a:off x="228600" y="228600"/>
            <a:ext cx="8686800" cy="6248400"/>
          </a:xfrm>
        </p:spPr>
        <p:txBody>
          <a:bodyPr>
            <a:noAutofit/>
          </a:bodyPr>
          <a:lstStyle/>
          <a:p>
            <a:r>
              <a:rPr lang="en-US" sz="2400" b="1" dirty="0" smtClean="0"/>
              <a:t/>
            </a:r>
            <a:br>
              <a:rPr lang="en-US" sz="2400" b="1" dirty="0" smtClean="0"/>
            </a:br>
            <a:r>
              <a:rPr lang="en-US" sz="2400" b="1" dirty="0" smtClean="0"/>
              <a:t>Life in the “City of Water”</a:t>
            </a:r>
            <a:r>
              <a:rPr lang="en-US" sz="1800" dirty="0" smtClean="0"/>
              <a:t/>
            </a:r>
            <a:br>
              <a:rPr lang="en-US" sz="1800" dirty="0" smtClean="0"/>
            </a:br>
            <a:r>
              <a:rPr lang="en-US" sz="1800" dirty="0" smtClean="0"/>
              <a:t> </a:t>
            </a:r>
            <a:br>
              <a:rPr lang="en-US" sz="1800" dirty="0" smtClean="0"/>
            </a:br>
            <a:r>
              <a:rPr lang="en-US" sz="1800" dirty="0" smtClean="0"/>
              <a:t>An Interactive Qualifying Project Report submitted to the Faculty of</a:t>
            </a:r>
            <a:br>
              <a:rPr lang="en-US" sz="1800" dirty="0" smtClean="0"/>
            </a:br>
            <a:r>
              <a:rPr lang="en-US" sz="1800" dirty="0" smtClean="0"/>
              <a:t>WORCESTER POLYTECHNIC INSTITUTE</a:t>
            </a:r>
            <a:br>
              <a:rPr lang="en-US" sz="1800" dirty="0" smtClean="0"/>
            </a:br>
            <a:r>
              <a:rPr lang="en-US" sz="1800" dirty="0" smtClean="0"/>
              <a:t>in partial fulfillment of the requirements for the Degree of Bachelor of Science</a:t>
            </a:r>
            <a:br>
              <a:rPr lang="en-US" sz="1800" dirty="0" smtClean="0"/>
            </a:br>
            <a:r>
              <a:rPr lang="en-US" sz="1800" dirty="0" smtClean="0"/>
              <a:t> </a:t>
            </a:r>
            <a:br>
              <a:rPr lang="en-US" sz="1800" dirty="0" smtClean="0"/>
            </a:br>
            <a:r>
              <a:rPr lang="en-US" sz="1800" dirty="0" smtClean="0"/>
              <a:t>Project Center: Venice, Italy</a:t>
            </a:r>
            <a:br>
              <a:rPr lang="en-US" sz="1800" dirty="0" smtClean="0"/>
            </a:br>
            <a:r>
              <a:rPr lang="en-US" sz="1800" dirty="0" smtClean="0"/>
              <a:t>Term: B08</a:t>
            </a:r>
            <a:br>
              <a:rPr lang="en-US" sz="1800" dirty="0" smtClean="0"/>
            </a:br>
            <a:r>
              <a:rPr lang="en-US" sz="1800" dirty="0" smtClean="0"/>
              <a:t>Sponsoring Agency: City of Venice</a:t>
            </a:r>
            <a:br>
              <a:rPr lang="en-US" sz="1800" dirty="0" smtClean="0"/>
            </a:br>
            <a:r>
              <a:rPr lang="en-US" sz="1800" dirty="0" smtClean="0"/>
              <a:t>Project Advisors: Fabio </a:t>
            </a:r>
            <a:r>
              <a:rPr lang="en-US" sz="1800" dirty="0" err="1" smtClean="0"/>
              <a:t>Carrera</a:t>
            </a:r>
            <a:r>
              <a:rPr lang="en-US" sz="1800" dirty="0" smtClean="0"/>
              <a:t> and Paul Davis</a:t>
            </a:r>
            <a:br>
              <a:rPr lang="en-US" sz="1800" dirty="0" smtClean="0"/>
            </a:br>
            <a:r>
              <a:rPr lang="en-US" sz="1800" dirty="0" smtClean="0"/>
              <a:t> </a:t>
            </a:r>
            <a:br>
              <a:rPr lang="en-US" sz="1800" dirty="0" smtClean="0"/>
            </a:br>
            <a:r>
              <a:rPr lang="en-US" sz="1400" dirty="0" smtClean="0"/>
              <a:t>Submitted by:</a:t>
            </a:r>
            <a:br>
              <a:rPr lang="en-US" sz="1400" dirty="0" smtClean="0"/>
            </a:br>
            <a:r>
              <a:rPr lang="en-US" sz="1400" dirty="0" smtClean="0"/>
              <a:t/>
            </a:r>
            <a:br>
              <a:rPr lang="en-US" sz="1400" dirty="0" smtClean="0"/>
            </a:br>
            <a:r>
              <a:rPr lang="en-US" sz="1400" dirty="0" smtClean="0"/>
              <a:t> </a:t>
            </a:r>
            <a:r>
              <a:rPr lang="en-US" sz="1800" dirty="0" smtClean="0"/>
              <a:t/>
            </a:r>
            <a:br>
              <a:rPr lang="en-US" sz="1800" dirty="0" smtClean="0"/>
            </a:br>
            <a:r>
              <a:rPr lang="en-US" sz="1400" dirty="0" smtClean="0"/>
              <a:t>Stephanie </a:t>
            </a:r>
            <a:r>
              <a:rPr lang="en-US" sz="1400" dirty="0" err="1" smtClean="0"/>
              <a:t>Miskell</a:t>
            </a:r>
            <a:r>
              <a:rPr lang="en-US" sz="1400" dirty="0" smtClean="0"/>
              <a:t/>
            </a:r>
            <a:br>
              <a:rPr lang="en-US" sz="1400" dirty="0" smtClean="0"/>
            </a:br>
            <a:r>
              <a:rPr lang="en-US" sz="1400" dirty="0" smtClean="0"/>
              <a:t>Joshua Luther</a:t>
            </a:r>
            <a:br>
              <a:rPr lang="en-US" sz="1400" dirty="0" smtClean="0"/>
            </a:br>
            <a:r>
              <a:rPr lang="en-US" sz="1400" dirty="0" smtClean="0"/>
              <a:t>Tobin McGee </a:t>
            </a:r>
            <a:br>
              <a:rPr lang="en-US" sz="1400" dirty="0" smtClean="0"/>
            </a:br>
            <a:r>
              <a:rPr lang="en-US" sz="1400" dirty="0" smtClean="0"/>
              <a:t>Jenny Lund</a:t>
            </a:r>
            <a:br>
              <a:rPr lang="en-US" sz="1400" dirty="0" smtClean="0"/>
            </a:br>
            <a:r>
              <a:rPr lang="en-US" sz="1400" dirty="0" smtClean="0"/>
              <a:t> </a:t>
            </a:r>
            <a:br>
              <a:rPr lang="en-US" sz="1400" dirty="0" smtClean="0"/>
            </a:br>
            <a:r>
              <a:rPr lang="en-US" sz="1400" dirty="0" smtClean="0"/>
              <a:t> </a:t>
            </a:r>
            <a:br>
              <a:rPr lang="en-US" sz="1400" dirty="0" smtClean="0"/>
            </a:br>
            <a:r>
              <a:rPr lang="en-US" sz="1400" dirty="0" smtClean="0"/>
              <a:t> Date: October 6, 2008</a:t>
            </a:r>
            <a:br>
              <a:rPr lang="en-US" sz="1400" dirty="0" smtClean="0"/>
            </a:br>
            <a:r>
              <a:rPr lang="en-US" sz="1400" dirty="0" smtClean="0"/>
              <a:t>Email: Ve08-live@wpi.edu</a:t>
            </a:r>
            <a:br>
              <a:rPr lang="en-US" sz="1400" dirty="0" smtClean="0"/>
            </a:br>
            <a:r>
              <a:rPr lang="en-US" sz="1400" dirty="0" smtClean="0"/>
              <a:t>Project Website: http://wikivenice.org/index.php/Living_in_Venice</a:t>
            </a:r>
            <a:r>
              <a:rPr lang="en-US" sz="1000" dirty="0" smtClean="0"/>
              <a:t/>
            </a:r>
            <a:br>
              <a:rPr lang="en-US" sz="1000" dirty="0" smtClean="0"/>
            </a:br>
            <a:endParaRPr lang="en-US" sz="1000"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idx="1"/>
          </p:nvPr>
        </p:nvGraphicFramePr>
        <p:xfrm>
          <a:off x="304800" y="228600"/>
          <a:ext cx="8534400" cy="6248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52400"/>
          <a:ext cx="90678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ipboard.jpg"/>
          <p:cNvPicPr>
            <a:picLocks noGrp="1" noChangeAspect="1"/>
          </p:cNvPicPr>
          <p:nvPr>
            <p:ph idx="1"/>
          </p:nvPr>
        </p:nvPicPr>
        <p:blipFill>
          <a:blip r:embed="rId3"/>
          <a:stretch>
            <a:fillRect/>
          </a:stretch>
        </p:blipFill>
        <p:spPr>
          <a:xfrm>
            <a:off x="0" y="1143000"/>
            <a:ext cx="4358777" cy="4525963"/>
          </a:xfrm>
        </p:spPr>
      </p:pic>
      <p:sp>
        <p:nvSpPr>
          <p:cNvPr id="5" name="TextBox 4"/>
          <p:cNvSpPr txBox="1"/>
          <p:nvPr/>
        </p:nvSpPr>
        <p:spPr>
          <a:xfrm>
            <a:off x="4876800" y="609600"/>
            <a:ext cx="3581400" cy="5170646"/>
          </a:xfrm>
          <a:prstGeom prst="rect">
            <a:avLst/>
          </a:prstGeom>
          <a:noFill/>
        </p:spPr>
        <p:txBody>
          <a:bodyPr wrap="square" rtlCol="0">
            <a:spAutoFit/>
          </a:bodyPr>
          <a:lstStyle/>
          <a:p>
            <a:r>
              <a:rPr 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Survey the local populous to gather a general consensus on quality of life aspects </a:t>
            </a:r>
          </a:p>
          <a:p>
            <a:endParaRPr 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Determine what quality of life topic they think is most important</a:t>
            </a:r>
          </a:p>
          <a:p>
            <a:endParaRPr 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Record all interviews on camcorder to avoid an overload of statistics </a:t>
            </a:r>
          </a:p>
          <a:p>
            <a:r>
              <a:rPr lang="en-US" dirty="0" smtClean="0"/>
              <a:t>	</a:t>
            </a:r>
            <a:endParaRPr lang="en-US" dirty="0"/>
          </a:p>
        </p:txBody>
      </p:sp>
    </p:spTree>
  </p:cSld>
  <p:clrMapOvr>
    <a:masterClrMapping/>
  </p:clrMapOvr>
  <p:transition>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52400"/>
          <a:ext cx="90678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ity_hall.JPG"/>
          <p:cNvPicPr>
            <a:picLocks noGrp="1" noChangeAspect="1"/>
          </p:cNvPicPr>
          <p:nvPr>
            <p:ph idx="1"/>
          </p:nvPr>
        </p:nvPicPr>
        <p:blipFill>
          <a:blip r:embed="rId2"/>
          <a:stretch>
            <a:fillRect/>
          </a:stretch>
        </p:blipFill>
        <p:spPr>
          <a:xfrm>
            <a:off x="0" y="0"/>
            <a:ext cx="9144000" cy="6858000"/>
          </a:xfrm>
        </p:spPr>
      </p:pic>
      <p:sp>
        <p:nvSpPr>
          <p:cNvPr id="6" name="TextBox 5"/>
          <p:cNvSpPr txBox="1"/>
          <p:nvPr/>
        </p:nvSpPr>
        <p:spPr>
          <a:xfrm>
            <a:off x="3886200" y="914400"/>
            <a:ext cx="4876800" cy="2431435"/>
          </a:xfrm>
          <a:prstGeom prst="rect">
            <a:avLst/>
          </a:prstGeom>
          <a:noFill/>
        </p:spPr>
        <p:txBody>
          <a:bodyPr wrap="square" rtlCol="0">
            <a:spAutoFit/>
          </a:bodyPr>
          <a:lstStyle/>
          <a:p>
            <a:r>
              <a:rPr lang="en-US"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Assess actions taken by Venetian government</a:t>
            </a:r>
          </a:p>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Social Programs</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Housing</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Cost of Living</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Retail  </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Tourism</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1400"/>
            <a:ext cx="8229600" cy="2514600"/>
          </a:xfrm>
        </p:spPr>
        <p:txBody>
          <a:bodyPr>
            <a:normAutofit lnSpcReduction="10000"/>
          </a:bodyPr>
          <a:lstStyle/>
          <a:p>
            <a:pPr>
              <a:buNone/>
            </a:pPr>
            <a:r>
              <a:rPr lang="en-US"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Translate Citta’ </a:t>
            </a:r>
            <a:r>
              <a:rPr lang="en-US"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D</a:t>
            </a:r>
            <a:r>
              <a:rPr lang="en-US"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i </a:t>
            </a:r>
            <a:r>
              <a:rPr lang="en-US" b="1" cap="all" dirty="0" err="1"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Venezia</a:t>
            </a:r>
            <a:r>
              <a:rPr lang="en-US"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 Website and other Italian websites</a:t>
            </a:r>
          </a:p>
          <a:p>
            <a:pPr>
              <a:buNone/>
            </a:pPr>
            <a:endParaRPr lang="en-US"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a:p>
            <a:pPr>
              <a:buNone/>
            </a:pPr>
            <a:r>
              <a:rPr lang="en-US"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Information specifically about the Historical Center</a:t>
            </a:r>
          </a:p>
          <a:p>
            <a:pPr>
              <a:buNone/>
            </a:pPr>
            <a:endParaRPr lang="en-US" dirty="0"/>
          </a:p>
        </p:txBody>
      </p:sp>
      <p:pic>
        <p:nvPicPr>
          <p:cNvPr id="4" name="Picture 3" descr="hurdle_jumper.gif"/>
          <p:cNvPicPr>
            <a:picLocks noChangeAspect="1"/>
          </p:cNvPicPr>
          <p:nvPr/>
        </p:nvPicPr>
        <p:blipFill>
          <a:blip r:embed="rId3"/>
          <a:stretch>
            <a:fillRect/>
          </a:stretch>
        </p:blipFill>
        <p:spPr>
          <a:xfrm>
            <a:off x="2667000" y="304799"/>
            <a:ext cx="3886200" cy="3048539"/>
          </a:xfrm>
          <a:prstGeom prst="rect">
            <a:avLst/>
          </a:prstGeom>
        </p:spPr>
      </p:pic>
    </p:spTree>
  </p:cSld>
  <p:clrMapOvr>
    <a:overrideClrMapping bg1="dk1" tx1="lt1" bg2="dk2" tx2="lt2" accent1="accent1" accent2="accent2" accent3="accent3" accent4="accent4" accent5="accent5" accent6="accent6" hlink="hlink" folHlink="folHlink"/>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enice_canal.jpg"/>
          <p:cNvPicPr>
            <a:picLocks noChangeAspect="1"/>
          </p:cNvPicPr>
          <p:nvPr/>
        </p:nvPicPr>
        <p:blipFill>
          <a:blip r:embed="rId2">
            <a:lum bright="70000" contrast="-70000"/>
          </a:blip>
          <a:stretch>
            <a:fillRect/>
          </a:stretch>
        </p:blipFill>
        <p:spPr>
          <a:xfrm>
            <a:off x="1" y="0"/>
            <a:ext cx="9143999" cy="6858000"/>
          </a:xfrm>
          <a:prstGeom prst="rect">
            <a:avLst/>
          </a:prstGeom>
          <a:ln>
            <a:noFill/>
          </a:ln>
          <a:effectLst>
            <a:softEdge rad="112500"/>
          </a:effectLst>
        </p:spPr>
      </p:pic>
      <p:graphicFrame>
        <p:nvGraphicFramePr>
          <p:cNvPr id="4" name="Diagram 3"/>
          <p:cNvGraphicFramePr/>
          <p:nvPr/>
        </p:nvGraphicFramePr>
        <p:xfrm>
          <a:off x="304800" y="635000"/>
          <a:ext cx="8534400" cy="622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QUESTION.bmp"/>
          <p:cNvPicPr>
            <a:picLocks noGrp="1" noChangeAspect="1"/>
          </p:cNvPicPr>
          <p:nvPr>
            <p:ph idx="1"/>
          </p:nvPr>
        </p:nvPicPr>
        <p:blipFill>
          <a:blip r:embed="rId2"/>
          <a:stretch>
            <a:fillRect/>
          </a:stretch>
        </p:blipFill>
        <p:spPr>
          <a:xfrm>
            <a:off x="0" y="0"/>
            <a:ext cx="9201694" cy="6858000"/>
          </a:xfrm>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smiskell\AppData\Local\Microsoft\Windows\Temporary Internet Files\Content.IE5\02JIWS3F\MCj04380590000[1].png"/>
          <p:cNvPicPr>
            <a:picLocks noChangeAspect="1" noChangeArrowheads="1"/>
          </p:cNvPicPr>
          <p:nvPr/>
        </p:nvPicPr>
        <p:blipFill>
          <a:blip r:embed="rId2"/>
          <a:srcRect/>
          <a:stretch>
            <a:fillRect/>
          </a:stretch>
        </p:blipFill>
        <p:spPr bwMode="auto">
          <a:xfrm>
            <a:off x="-152400" y="1295400"/>
            <a:ext cx="4953000" cy="4953000"/>
          </a:xfrm>
          <a:prstGeom prst="rect">
            <a:avLst/>
          </a:prstGeom>
          <a:noFill/>
        </p:spPr>
      </p:pic>
      <p:sp>
        <p:nvSpPr>
          <p:cNvPr id="4" name="TextBox 3"/>
          <p:cNvSpPr txBox="1"/>
          <p:nvPr/>
        </p:nvSpPr>
        <p:spPr>
          <a:xfrm>
            <a:off x="4724400" y="1295400"/>
            <a:ext cx="3886200" cy="5324535"/>
          </a:xfrm>
          <a:prstGeom prst="rect">
            <a:avLst/>
          </a:prstGeom>
          <a:noFill/>
        </p:spPr>
        <p:txBody>
          <a:bodyPr wrap="square" rtlCol="0">
            <a:spAutoFit/>
          </a:bodyPr>
          <a:lstStyle/>
          <a:p>
            <a:r>
              <a:rPr lang="en-US" sz="2000" dirty="0" smtClean="0"/>
              <a:t>Determine the factors that effect quality of life</a:t>
            </a:r>
          </a:p>
          <a:p>
            <a:endParaRPr lang="en-US" sz="2000" dirty="0" smtClean="0"/>
          </a:p>
          <a:p>
            <a:endParaRPr lang="en-US" sz="2000" dirty="0" smtClean="0"/>
          </a:p>
          <a:p>
            <a:r>
              <a:rPr lang="en-US" sz="2000" dirty="0" smtClean="0"/>
              <a:t>Quality of life includes the physical and physiological aspects of an individuals well being</a:t>
            </a:r>
          </a:p>
          <a:p>
            <a:r>
              <a:rPr lang="en-US" sz="2000" dirty="0" smtClean="0"/>
              <a:t> </a:t>
            </a:r>
          </a:p>
          <a:p>
            <a:pPr>
              <a:buFont typeface="Arial" pitchFamily="34" charset="0"/>
              <a:buChar char="•"/>
            </a:pPr>
            <a:r>
              <a:rPr lang="en-US" sz="2000" dirty="0" smtClean="0"/>
              <a:t>Mercer’s Human Resource Consulting LLC</a:t>
            </a:r>
          </a:p>
          <a:p>
            <a:pPr>
              <a:buFont typeface="Arial" pitchFamily="34" charset="0"/>
              <a:buChar char="•"/>
            </a:pPr>
            <a:endParaRPr lang="en-US" sz="2000" dirty="0" smtClean="0"/>
          </a:p>
          <a:p>
            <a:pPr>
              <a:buFont typeface="Arial" pitchFamily="34" charset="0"/>
              <a:buChar char="•"/>
            </a:pPr>
            <a:r>
              <a:rPr lang="en-US" sz="2000" dirty="0" smtClean="0"/>
              <a:t>Economist</a:t>
            </a:r>
          </a:p>
          <a:p>
            <a:pPr>
              <a:buFont typeface="Arial" pitchFamily="34" charset="0"/>
              <a:buChar char="•"/>
            </a:pPr>
            <a:endParaRPr lang="en-US" sz="2000" dirty="0" smtClean="0"/>
          </a:p>
          <a:p>
            <a:pPr>
              <a:buFont typeface="Arial" pitchFamily="34" charset="0"/>
              <a:buChar char="•"/>
            </a:pPr>
            <a:r>
              <a:rPr lang="en-US" sz="2000" dirty="0" smtClean="0"/>
              <a:t>Urban Audit</a:t>
            </a:r>
          </a:p>
          <a:p>
            <a:endParaRPr lang="en-US" sz="2000" dirty="0" smtClean="0"/>
          </a:p>
          <a:p>
            <a:endParaRPr lang="en-US" sz="2000" dirty="0" smtClean="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rcer quality of living factors.jpg"/>
          <p:cNvPicPr>
            <a:picLocks noGrp="1" noChangeAspect="1"/>
          </p:cNvPicPr>
          <p:nvPr>
            <p:ph idx="1"/>
          </p:nvPr>
        </p:nvPicPr>
        <p:blipFill>
          <a:blip r:embed="rId2"/>
          <a:srcRect r="35114" b="15846"/>
          <a:stretch>
            <a:fillRect/>
          </a:stretch>
        </p:blipFill>
        <p:spPr>
          <a:xfrm>
            <a:off x="533400" y="228600"/>
            <a:ext cx="7848600" cy="6242006"/>
          </a:xfrm>
          <a:prstGeom prst="rect">
            <a:avLst/>
          </a:prstGeom>
          <a:ln>
            <a:noFill/>
          </a:ln>
          <a:effectLst>
            <a:outerShdw blurRad="190500" algn="tl" rotWithShape="0">
              <a:srgbClr val="000000">
                <a:alpha val="70000"/>
              </a:srgbClr>
            </a:outerShdw>
          </a:effectLst>
        </p:spPr>
      </p:pic>
      <p:sp>
        <p:nvSpPr>
          <p:cNvPr id="5" name="TextBox 4"/>
          <p:cNvSpPr txBox="1"/>
          <p:nvPr/>
        </p:nvSpPr>
        <p:spPr>
          <a:xfrm>
            <a:off x="685800" y="6504057"/>
            <a:ext cx="5181600" cy="615553"/>
          </a:xfrm>
          <a:prstGeom prst="rect">
            <a:avLst/>
          </a:prstGeom>
          <a:noFill/>
        </p:spPr>
        <p:txBody>
          <a:bodyPr wrap="square" rtlCol="0">
            <a:spAutoFit/>
          </a:bodyPr>
          <a:lstStyle/>
          <a:p>
            <a:r>
              <a:rPr lang="en-US" sz="800" dirty="0" err="1" smtClean="0"/>
              <a:t>Source:</a:t>
            </a:r>
            <a:r>
              <a:rPr lang="en-US" sz="800" i="1" dirty="0" err="1" smtClean="0"/>
              <a:t>Mercer</a:t>
            </a:r>
            <a:r>
              <a:rPr lang="en-US" sz="800" dirty="0" smtClean="0"/>
              <a:t>. (</a:t>
            </a:r>
            <a:r>
              <a:rPr lang="en-US" sz="800" dirty="0" err="1" smtClean="0"/>
              <a:t>n.d</a:t>
            </a:r>
            <a:r>
              <a:rPr lang="en-US" sz="800" dirty="0" smtClean="0"/>
              <a:t>.). Retrieved September 8, 2008, from Defining Quality of Life: www.imercer.com/uploads/common/pdfs/definingqualityofliving.pdf.</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3075" name="Picture 3" descr="C:\Users\smiskell\AppData\Local\Microsoft\Windows\Temporary Internet Files\Content.IE5\8318IN93\MCj01494860000[1].wmf"/>
          <p:cNvPicPr>
            <a:picLocks noChangeAspect="1" noChangeArrowheads="1"/>
          </p:cNvPicPr>
          <p:nvPr/>
        </p:nvPicPr>
        <p:blipFill>
          <a:blip r:embed="rId4"/>
          <a:srcRect/>
          <a:stretch>
            <a:fillRect/>
          </a:stretch>
        </p:blipFill>
        <p:spPr bwMode="auto">
          <a:xfrm>
            <a:off x="0" y="609600"/>
            <a:ext cx="5924313" cy="5715000"/>
          </a:xfrm>
          <a:prstGeom prst="rect">
            <a:avLst/>
          </a:prstGeom>
          <a:noFill/>
        </p:spPr>
      </p:pic>
      <p:sp>
        <p:nvSpPr>
          <p:cNvPr id="5" name="TextBox 4"/>
          <p:cNvSpPr txBox="1"/>
          <p:nvPr/>
        </p:nvSpPr>
        <p:spPr>
          <a:xfrm>
            <a:off x="6096000" y="838200"/>
            <a:ext cx="2590800" cy="4801314"/>
          </a:xfrm>
          <a:prstGeom prst="rect">
            <a:avLst/>
          </a:prstGeom>
          <a:noFill/>
        </p:spPr>
        <p:txBody>
          <a:bodyPr wrap="square" rtlCol="0">
            <a:spAutoFit/>
          </a:bodyPr>
          <a:lstStyle/>
          <a:p>
            <a:r>
              <a:rPr lang="en-US" dirty="0" smtClean="0"/>
              <a:t>The information that has been unearthed relating to quality of life is scattered across various sources and is not available in all languages</a:t>
            </a:r>
          </a:p>
          <a:p>
            <a:endParaRPr lang="en-US" dirty="0" smtClean="0"/>
          </a:p>
          <a:p>
            <a:r>
              <a:rPr lang="en-US" dirty="0" smtClean="0"/>
              <a:t>The government has implemented various programs to help aid the high cost of living in Venice, but we have yet to find documentation regarding their successes and failures. </a:t>
            </a:r>
            <a:endParaRPr lang="en-US" dirty="0"/>
          </a:p>
        </p:txBody>
      </p:sp>
    </p:spTree>
  </p:cSld>
  <p:clrMapOvr>
    <a:overrideClrMapping bg1="lt1" tx1="dk1" bg2="lt2" tx2="dk2" accent1="accent1" accent2="accent2" accent3="accent3" accent4="accent4" accent5="accent5" accent6="accent6" hlink="hlink" folHlink="folHlink"/>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52400"/>
          <a:ext cx="90678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52400"/>
          <a:ext cx="90678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0"/>
            <a:ext cx="9277350" cy="6991350"/>
          </a:xfrm>
          <a:prstGeom prst="rect">
            <a:avLst/>
          </a:prstGeom>
          <a:noFill/>
          <a:ln w="9525">
            <a:noFill/>
            <a:miter lim="800000"/>
            <a:headEnd/>
            <a:tailEnd/>
          </a:ln>
          <a:effectLst/>
        </p:spPr>
      </p:pic>
      <p:sp>
        <p:nvSpPr>
          <p:cNvPr id="3" name="Content Placeholder 2"/>
          <p:cNvSpPr>
            <a:spLocks noGrp="1"/>
          </p:cNvSpPr>
          <p:nvPr>
            <p:ph idx="1"/>
          </p:nvPr>
        </p:nvSpPr>
        <p:spPr>
          <a:xfrm>
            <a:off x="7467600" y="4876800"/>
            <a:ext cx="1676400" cy="762000"/>
          </a:xfrm>
        </p:spPr>
        <p:txBody>
          <a:bodyPr>
            <a:normAutofit/>
          </a:bodyPr>
          <a:lstStyle/>
          <a:p>
            <a:pPr>
              <a:buNone/>
            </a:pPr>
            <a:r>
              <a:rPr lang="en-US" sz="2000" dirty="0" smtClean="0">
                <a:hlinkClick r:id="rId4"/>
              </a:rPr>
              <a:t>Motion Chart</a:t>
            </a:r>
            <a:endParaRPr lang="en-US" sz="2000" dirty="0"/>
          </a:p>
        </p:txBody>
      </p:sp>
    </p:spTree>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52400"/>
          <a:ext cx="90678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304800"/>
          <a:ext cx="8915400" cy="640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overrideClrMapping bg1="dk1" tx1="lt1" bg2="dk2" tx2="lt2" accent1="accent1" accent2="accent2" accent3="accent3" accent4="accent4" accent5="accent5" accent6="accent6" hlink="hlink" folHlink="folHlink"/>
  </p:clrMapOvr>
  <p:transition>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3.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docProps/app.xml><?xml version="1.0" encoding="utf-8"?>
<Properties xmlns="http://schemas.openxmlformats.org/officeDocument/2006/extended-properties" xmlns:vt="http://schemas.openxmlformats.org/officeDocument/2006/docPropsVTypes">
  <Template/>
  <TotalTime>2884</TotalTime>
  <Words>466</Words>
  <Application>Microsoft Office PowerPoint</Application>
  <PresentationFormat>On-screen Show (4:3)</PresentationFormat>
  <Paragraphs>82</Paragraphs>
  <Slides>17</Slides>
  <Notes>11</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Apex</vt:lpstr>
      <vt:lpstr>Office Theme</vt:lpstr>
      <vt:lpstr>Paper</vt:lpstr>
      <vt:lpstr> Life in the “City of Water”   An Interactive Qualifying Project Report submitted to the Faculty of WORCESTER POLYTECHNIC INSTITUTE in partial fulfillment of the requirements for the Degree of Bachelor of Science   Project Center: Venice, Italy Term: B08 Sponsoring Agency: City of Venice Project Advisors: Fabio Carrera and Paul Davis   Submitted by:    Stephanie Miskell Joshua Luther Tobin McGee  Jenny Lund      Date: October 6, 2008 Email: Ve08-live@wpi.edu Project Website: http://wikivenice.org/index.php/Living_in_Venice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Worcester Polytechnic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In Venice A Study of Quality of Life in Venice</dc:title>
  <dc:creator>CCC Labs</dc:creator>
  <cp:lastModifiedBy>smiskell</cp:lastModifiedBy>
  <cp:revision>59</cp:revision>
  <dcterms:created xsi:type="dcterms:W3CDTF">2008-09-26T19:54:58Z</dcterms:created>
  <dcterms:modified xsi:type="dcterms:W3CDTF">2008-10-07T01:20:51Z</dcterms:modified>
</cp:coreProperties>
</file>